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00" r:id="rId2"/>
    <p:sldMasterId id="2147483815" r:id="rId3"/>
    <p:sldMasterId id="2147483829" r:id="rId4"/>
    <p:sldMasterId id="2147483846" r:id="rId5"/>
    <p:sldMasterId id="2147483858" r:id="rId6"/>
    <p:sldMasterId id="2147483874" r:id="rId7"/>
    <p:sldMasterId id="2147483887" r:id="rId8"/>
  </p:sldMasterIdLst>
  <p:notesMasterIdLst>
    <p:notesMasterId r:id="rId30"/>
  </p:notesMasterIdLst>
  <p:handoutMasterIdLst>
    <p:handoutMasterId r:id="rId31"/>
  </p:handoutMasterIdLst>
  <p:sldIdLst>
    <p:sldId id="533" r:id="rId9"/>
    <p:sldId id="535" r:id="rId10"/>
    <p:sldId id="306" r:id="rId11"/>
    <p:sldId id="499" r:id="rId12"/>
    <p:sldId id="575" r:id="rId13"/>
    <p:sldId id="576" r:id="rId14"/>
    <p:sldId id="559" r:id="rId15"/>
    <p:sldId id="430" r:id="rId16"/>
    <p:sldId id="312" r:id="rId17"/>
    <p:sldId id="577" r:id="rId18"/>
    <p:sldId id="504" r:id="rId19"/>
    <p:sldId id="566" r:id="rId20"/>
    <p:sldId id="565" r:id="rId21"/>
    <p:sldId id="570" r:id="rId22"/>
    <p:sldId id="578" r:id="rId23"/>
    <p:sldId id="572" r:id="rId24"/>
    <p:sldId id="593" r:id="rId25"/>
    <p:sldId id="563" r:id="rId26"/>
    <p:sldId id="579" r:id="rId27"/>
    <p:sldId id="553" r:id="rId28"/>
    <p:sldId id="315"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le, Gregory AGRI:EX" initials="GB"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930" autoAdjust="0"/>
  </p:normalViewPr>
  <p:slideViewPr>
    <p:cSldViewPr>
      <p:cViewPr varScale="1">
        <p:scale>
          <a:sx n="49" d="100"/>
          <a:sy n="49" d="100"/>
        </p:scale>
        <p:origin x="1896" y="29"/>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843D3-B617-4624-82CA-0B1DB3EE00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CA"/>
        </a:p>
      </dgm:t>
    </dgm:pt>
    <dgm:pt modelId="{0706F5F7-0631-4F22-A0B1-4D7277E7040F}">
      <dgm:prSet phldrT="[Text]" custT="1"/>
      <dgm:spPr/>
      <dgm:t>
        <a:bodyPr/>
        <a:lstStyle/>
        <a:p>
          <a:r>
            <a:rPr lang="en-CA" sz="2400" b="1" dirty="0">
              <a:solidFill>
                <a:srgbClr val="000000"/>
              </a:solidFill>
            </a:rPr>
            <a:t>Permitted Soil or Fill Use Activities</a:t>
          </a:r>
        </a:p>
        <a:p>
          <a:endParaRPr lang="en-CA" sz="2000" b="1" dirty="0">
            <a:solidFill>
              <a:srgbClr val="000000"/>
            </a:solidFill>
          </a:endParaRPr>
        </a:p>
        <a:p>
          <a:endParaRPr lang="en-CA" sz="2000" b="1" dirty="0">
            <a:solidFill>
              <a:srgbClr val="000000"/>
            </a:solidFill>
          </a:endParaRPr>
        </a:p>
        <a:p>
          <a:endParaRPr lang="en-CA" sz="2000" b="1" dirty="0">
            <a:solidFill>
              <a:srgbClr val="000000"/>
            </a:solidFill>
          </a:endParaRPr>
        </a:p>
        <a:p>
          <a:endParaRPr lang="en-CA" sz="2000" b="1" dirty="0">
            <a:solidFill>
              <a:srgbClr val="000000"/>
            </a:solidFill>
          </a:endParaRPr>
        </a:p>
        <a:p>
          <a:endParaRPr lang="en-CA" sz="2000" b="1" dirty="0">
            <a:solidFill>
              <a:srgbClr val="000000"/>
            </a:solidFill>
          </a:endParaRPr>
        </a:p>
        <a:p>
          <a:endParaRPr lang="en-CA" sz="2000" b="1" dirty="0">
            <a:solidFill>
              <a:srgbClr val="000000"/>
            </a:solidFill>
          </a:endParaRPr>
        </a:p>
        <a:p>
          <a:endParaRPr lang="en-CA" sz="2000" b="1" dirty="0">
            <a:solidFill>
              <a:srgbClr val="000000"/>
            </a:solidFill>
          </a:endParaRPr>
        </a:p>
        <a:p>
          <a:endParaRPr lang="en-CA" sz="2400" b="1" dirty="0">
            <a:solidFill>
              <a:srgbClr val="000000"/>
            </a:solidFill>
          </a:endParaRPr>
        </a:p>
        <a:p>
          <a:endParaRPr lang="en-CA" sz="2400" b="1" dirty="0">
            <a:solidFill>
              <a:srgbClr val="000000"/>
            </a:solidFill>
          </a:endParaRPr>
        </a:p>
        <a:p>
          <a:endParaRPr lang="en-CA" sz="2400" b="1" dirty="0">
            <a:solidFill>
              <a:srgbClr val="000000"/>
            </a:solidFill>
          </a:endParaRPr>
        </a:p>
        <a:p>
          <a:endParaRPr lang="en-CA" sz="2400" b="1" dirty="0">
            <a:solidFill>
              <a:srgbClr val="000000"/>
            </a:solidFill>
          </a:endParaRPr>
        </a:p>
        <a:p>
          <a:endParaRPr lang="en-CA" sz="2400" b="1" dirty="0">
            <a:solidFill>
              <a:srgbClr val="000000"/>
            </a:solidFill>
          </a:endParaRPr>
        </a:p>
      </dgm:t>
    </dgm:pt>
    <dgm:pt modelId="{5A5D6215-70CF-4CD9-BAF8-3AB5C6054C2B}" type="parTrans" cxnId="{D50F2A11-7557-4048-9FF4-EEA54DC7CB1E}">
      <dgm:prSet/>
      <dgm:spPr/>
      <dgm:t>
        <a:bodyPr/>
        <a:lstStyle/>
        <a:p>
          <a:endParaRPr lang="en-CA" sz="2400">
            <a:solidFill>
              <a:srgbClr val="000000"/>
            </a:solidFill>
          </a:endParaRPr>
        </a:p>
      </dgm:t>
    </dgm:pt>
    <dgm:pt modelId="{FC780641-8C52-4B7C-89A8-E0D11F16E49D}" type="sibTrans" cxnId="{D50F2A11-7557-4048-9FF4-EEA54DC7CB1E}">
      <dgm:prSet/>
      <dgm:spPr/>
      <dgm:t>
        <a:bodyPr/>
        <a:lstStyle/>
        <a:p>
          <a:endParaRPr lang="en-CA" sz="2400">
            <a:solidFill>
              <a:srgbClr val="000000"/>
            </a:solidFill>
          </a:endParaRPr>
        </a:p>
      </dgm:t>
    </dgm:pt>
    <dgm:pt modelId="{8FD80B73-FC50-463F-94AB-ED0889B14B0B}">
      <dgm:prSet phldrT="[Text]" custT="1"/>
      <dgm:spPr/>
      <dgm:t>
        <a:bodyPr/>
        <a:lstStyle/>
        <a:p>
          <a:r>
            <a:rPr lang="en-CA" sz="2400" dirty="0">
              <a:solidFill>
                <a:srgbClr val="000000"/>
              </a:solidFill>
            </a:rPr>
            <a:t>1. 1,000 m</a:t>
          </a:r>
          <a:r>
            <a:rPr lang="en-CA" sz="2400" baseline="30000" dirty="0">
              <a:solidFill>
                <a:srgbClr val="000000"/>
              </a:solidFill>
            </a:rPr>
            <a:t>2</a:t>
          </a:r>
          <a:r>
            <a:rPr lang="en-CA" sz="2400" dirty="0">
              <a:solidFill>
                <a:srgbClr val="000000"/>
              </a:solidFill>
            </a:rPr>
            <a:t> area for a Principal Residence</a:t>
          </a:r>
        </a:p>
      </dgm:t>
    </dgm:pt>
    <dgm:pt modelId="{2281555F-0F61-4548-9242-1BE898348F1A}" type="parTrans" cxnId="{5C9CE6C6-4D5D-4D1E-A55C-F973F129BDA9}">
      <dgm:prSet/>
      <dgm:spPr/>
      <dgm:t>
        <a:bodyPr/>
        <a:lstStyle/>
        <a:p>
          <a:endParaRPr lang="en-CA" sz="2400">
            <a:solidFill>
              <a:srgbClr val="000000"/>
            </a:solidFill>
          </a:endParaRPr>
        </a:p>
      </dgm:t>
    </dgm:pt>
    <dgm:pt modelId="{7E7EEE94-FD57-4537-ACAF-AA03B5A02276}" type="sibTrans" cxnId="{5C9CE6C6-4D5D-4D1E-A55C-F973F129BDA9}">
      <dgm:prSet/>
      <dgm:spPr/>
      <dgm:t>
        <a:bodyPr/>
        <a:lstStyle/>
        <a:p>
          <a:endParaRPr lang="en-CA" sz="2400">
            <a:solidFill>
              <a:srgbClr val="000000"/>
            </a:solidFill>
          </a:endParaRPr>
        </a:p>
      </dgm:t>
    </dgm:pt>
    <dgm:pt modelId="{F78EA4C5-0808-4A89-8098-4A1322316B24}">
      <dgm:prSet custT="1"/>
      <dgm:spPr/>
      <dgm:t>
        <a:bodyPr/>
        <a:lstStyle/>
        <a:p>
          <a:r>
            <a:rPr lang="en-CA" sz="2400" dirty="0">
              <a:solidFill>
                <a:srgbClr val="000000"/>
              </a:solidFill>
            </a:rPr>
            <a:t>3. Cranberry berms (2 m high x 10 m base)</a:t>
          </a:r>
        </a:p>
      </dgm:t>
    </dgm:pt>
    <dgm:pt modelId="{CA7DB87D-C2C5-4FCA-A81B-ADB02B87A817}" type="parTrans" cxnId="{6F034794-F02F-4142-AB78-C5399491BFAE}">
      <dgm:prSet/>
      <dgm:spPr/>
      <dgm:t>
        <a:bodyPr/>
        <a:lstStyle/>
        <a:p>
          <a:endParaRPr lang="en-CA" sz="2400">
            <a:solidFill>
              <a:srgbClr val="000000"/>
            </a:solidFill>
          </a:endParaRPr>
        </a:p>
      </dgm:t>
    </dgm:pt>
    <dgm:pt modelId="{6383DC2F-E547-432A-A11F-584DCC50AADE}" type="sibTrans" cxnId="{6F034794-F02F-4142-AB78-C5399491BFAE}">
      <dgm:prSet/>
      <dgm:spPr/>
      <dgm:t>
        <a:bodyPr/>
        <a:lstStyle/>
        <a:p>
          <a:endParaRPr lang="en-CA" sz="2400">
            <a:solidFill>
              <a:srgbClr val="000000"/>
            </a:solidFill>
          </a:endParaRPr>
        </a:p>
      </dgm:t>
    </dgm:pt>
    <dgm:pt modelId="{B6DCED75-0733-4C89-91BC-DBD6716E5A99}">
      <dgm:prSet custT="1"/>
      <dgm:spPr/>
      <dgm:t>
        <a:bodyPr/>
        <a:lstStyle/>
        <a:p>
          <a:r>
            <a:rPr lang="en-CA" sz="2400" dirty="0">
              <a:solidFill>
                <a:srgbClr val="000000"/>
              </a:solidFill>
            </a:rPr>
            <a:t>4. Flood plain dikes, irrigation, livestock watering</a:t>
          </a:r>
        </a:p>
      </dgm:t>
    </dgm:pt>
    <dgm:pt modelId="{A20BAE44-C9A5-4F98-ABF1-BBF91EA42D4B}" type="parTrans" cxnId="{860AD853-59F0-4207-B693-F8D5B25B86E9}">
      <dgm:prSet/>
      <dgm:spPr/>
      <dgm:t>
        <a:bodyPr/>
        <a:lstStyle/>
        <a:p>
          <a:endParaRPr lang="en-CA" sz="2400">
            <a:solidFill>
              <a:srgbClr val="000000"/>
            </a:solidFill>
          </a:endParaRPr>
        </a:p>
      </dgm:t>
    </dgm:pt>
    <dgm:pt modelId="{F75DE6F9-A3CC-41B5-A508-F0856ADD825D}" type="sibTrans" cxnId="{860AD853-59F0-4207-B693-F8D5B25B86E9}">
      <dgm:prSet/>
      <dgm:spPr/>
      <dgm:t>
        <a:bodyPr/>
        <a:lstStyle/>
        <a:p>
          <a:endParaRPr lang="en-CA" sz="2400">
            <a:solidFill>
              <a:srgbClr val="000000"/>
            </a:solidFill>
          </a:endParaRPr>
        </a:p>
      </dgm:t>
    </dgm:pt>
    <dgm:pt modelId="{34F3E6CD-A452-4C7F-938D-59F9D5799B25}">
      <dgm:prSet custT="1"/>
      <dgm:spPr/>
      <dgm:t>
        <a:bodyPr/>
        <a:lstStyle/>
        <a:p>
          <a:r>
            <a:rPr lang="en-CA" sz="2400" dirty="0">
              <a:solidFill>
                <a:srgbClr val="000000"/>
              </a:solidFill>
            </a:rPr>
            <a:t>5. Maintain existing farm road (50 m</a:t>
          </a:r>
          <a:r>
            <a:rPr lang="en-CA" sz="2400" baseline="30000" dirty="0">
              <a:solidFill>
                <a:srgbClr val="000000"/>
              </a:solidFill>
            </a:rPr>
            <a:t>3</a:t>
          </a:r>
          <a:r>
            <a:rPr lang="en-CA" sz="2400" baseline="0" dirty="0">
              <a:solidFill>
                <a:srgbClr val="000000"/>
              </a:solidFill>
            </a:rPr>
            <a:t>/100 m road)</a:t>
          </a:r>
          <a:endParaRPr lang="en-CA" sz="2400" baseline="30000" dirty="0">
            <a:solidFill>
              <a:srgbClr val="000000"/>
            </a:solidFill>
          </a:endParaRPr>
        </a:p>
      </dgm:t>
    </dgm:pt>
    <dgm:pt modelId="{FD3D981F-9EC4-4AF4-9639-E54B30BEFFBD}" type="parTrans" cxnId="{3D24BA0B-5E5F-4641-8CEE-047BE4195D4D}">
      <dgm:prSet/>
      <dgm:spPr/>
      <dgm:t>
        <a:bodyPr/>
        <a:lstStyle/>
        <a:p>
          <a:endParaRPr lang="en-CA" sz="2400">
            <a:solidFill>
              <a:srgbClr val="000000"/>
            </a:solidFill>
          </a:endParaRPr>
        </a:p>
      </dgm:t>
    </dgm:pt>
    <dgm:pt modelId="{9E08326E-74E2-4980-A5B0-49709817398D}" type="sibTrans" cxnId="{3D24BA0B-5E5F-4641-8CEE-047BE4195D4D}">
      <dgm:prSet/>
      <dgm:spPr/>
      <dgm:t>
        <a:bodyPr/>
        <a:lstStyle/>
        <a:p>
          <a:endParaRPr lang="en-CA" sz="2400">
            <a:solidFill>
              <a:srgbClr val="000000"/>
            </a:solidFill>
          </a:endParaRPr>
        </a:p>
      </dgm:t>
    </dgm:pt>
    <dgm:pt modelId="{7DAF467A-3508-4F2A-B1BF-43681815BCAD}">
      <dgm:prSet custT="1"/>
      <dgm:spPr/>
      <dgm:t>
        <a:bodyPr/>
        <a:lstStyle/>
        <a:p>
          <a:r>
            <a:rPr lang="en-CA" sz="2400" dirty="0">
              <a:solidFill>
                <a:srgbClr val="000000"/>
              </a:solidFill>
            </a:rPr>
            <a:t>6. 100 m</a:t>
          </a:r>
          <a:r>
            <a:rPr lang="en-CA" sz="2400" baseline="30000" dirty="0">
              <a:solidFill>
                <a:srgbClr val="000000"/>
              </a:solidFill>
            </a:rPr>
            <a:t>3</a:t>
          </a:r>
          <a:r>
            <a:rPr lang="en-CA" sz="2400" dirty="0">
              <a:solidFill>
                <a:srgbClr val="000000"/>
              </a:solidFill>
            </a:rPr>
            <a:t>/ha or less (sand top dressing)</a:t>
          </a:r>
        </a:p>
      </dgm:t>
    </dgm:pt>
    <dgm:pt modelId="{9DC71FF2-881D-4AE4-9878-3A8105236B5E}" type="parTrans" cxnId="{4E59B593-0B3C-4550-8813-F1525B4DE16C}">
      <dgm:prSet/>
      <dgm:spPr/>
      <dgm:t>
        <a:bodyPr/>
        <a:lstStyle/>
        <a:p>
          <a:endParaRPr lang="en-CA" sz="2400">
            <a:solidFill>
              <a:srgbClr val="000000"/>
            </a:solidFill>
          </a:endParaRPr>
        </a:p>
      </dgm:t>
    </dgm:pt>
    <dgm:pt modelId="{3C69B8BC-F1F0-4D5B-863E-C78B191B968F}" type="sibTrans" cxnId="{4E59B593-0B3C-4550-8813-F1525B4DE16C}">
      <dgm:prSet/>
      <dgm:spPr/>
      <dgm:t>
        <a:bodyPr/>
        <a:lstStyle/>
        <a:p>
          <a:endParaRPr lang="en-CA" sz="2400">
            <a:solidFill>
              <a:srgbClr val="000000"/>
            </a:solidFill>
          </a:endParaRPr>
        </a:p>
      </dgm:t>
    </dgm:pt>
    <dgm:pt modelId="{70755078-7129-4E13-B4CC-BC4A69D8F18D}">
      <dgm:prSet custT="1"/>
      <dgm:spPr/>
      <dgm:t>
        <a:bodyPr/>
        <a:lstStyle/>
        <a:p>
          <a:r>
            <a:rPr lang="en-CA" sz="2400" dirty="0">
              <a:solidFill>
                <a:srgbClr val="000000"/>
              </a:solidFill>
            </a:rPr>
            <a:t>7. Soil amendments</a:t>
          </a:r>
        </a:p>
      </dgm:t>
    </dgm:pt>
    <dgm:pt modelId="{FD30CA96-F943-4999-89C2-F98993C5F103}" type="parTrans" cxnId="{9ECA2B4E-9D5C-46A2-8904-6E4C2A2573AB}">
      <dgm:prSet/>
      <dgm:spPr/>
      <dgm:t>
        <a:bodyPr/>
        <a:lstStyle/>
        <a:p>
          <a:endParaRPr lang="en-CA" sz="2400">
            <a:solidFill>
              <a:srgbClr val="000000"/>
            </a:solidFill>
          </a:endParaRPr>
        </a:p>
      </dgm:t>
    </dgm:pt>
    <dgm:pt modelId="{A92C56CF-D71F-4B22-94DF-15F7CB5C442E}" type="sibTrans" cxnId="{9ECA2B4E-9D5C-46A2-8904-6E4C2A2573AB}">
      <dgm:prSet/>
      <dgm:spPr/>
      <dgm:t>
        <a:bodyPr/>
        <a:lstStyle/>
        <a:p>
          <a:endParaRPr lang="en-CA" sz="2400">
            <a:solidFill>
              <a:srgbClr val="000000"/>
            </a:solidFill>
          </a:endParaRPr>
        </a:p>
      </dgm:t>
    </dgm:pt>
    <dgm:pt modelId="{5F9EDC56-66C5-4B1F-9F16-C4CA0E0B1228}">
      <dgm:prSet custT="1"/>
      <dgm:spPr/>
      <dgm:t>
        <a:bodyPr/>
        <a:lstStyle/>
        <a:p>
          <a:r>
            <a:rPr lang="en-CA" sz="2400" dirty="0">
              <a:solidFill>
                <a:srgbClr val="000000"/>
              </a:solidFill>
            </a:rPr>
            <a:t>8. Conduct soil research or testing</a:t>
          </a:r>
        </a:p>
      </dgm:t>
    </dgm:pt>
    <dgm:pt modelId="{B9AC30F9-75CD-48C8-B1B3-812AE9471DA3}" type="parTrans" cxnId="{A2D63FAC-A05C-4D4B-A472-3DDDFE400FED}">
      <dgm:prSet/>
      <dgm:spPr/>
      <dgm:t>
        <a:bodyPr/>
        <a:lstStyle/>
        <a:p>
          <a:endParaRPr lang="en-CA"/>
        </a:p>
      </dgm:t>
    </dgm:pt>
    <dgm:pt modelId="{99BF6809-8E22-4C52-8110-344B4D49D434}" type="sibTrans" cxnId="{A2D63FAC-A05C-4D4B-A472-3DDDFE400FED}">
      <dgm:prSet/>
      <dgm:spPr/>
      <dgm:t>
        <a:bodyPr/>
        <a:lstStyle/>
        <a:p>
          <a:endParaRPr lang="en-CA"/>
        </a:p>
      </dgm:t>
    </dgm:pt>
    <dgm:pt modelId="{326D8F71-E016-4A8E-BA09-1DFD103A913D}">
      <dgm:prSet custT="1"/>
      <dgm:spPr/>
      <dgm:t>
        <a:bodyPr/>
        <a:lstStyle/>
        <a:p>
          <a:r>
            <a:rPr lang="en-CA" sz="2400" dirty="0">
              <a:solidFill>
                <a:srgbClr val="000000"/>
              </a:solidFill>
            </a:rPr>
            <a:t>9. 500 m</a:t>
          </a:r>
          <a:r>
            <a:rPr lang="en-CA" sz="2400" baseline="30000" dirty="0">
              <a:solidFill>
                <a:srgbClr val="000000"/>
              </a:solidFill>
            </a:rPr>
            <a:t>3 </a:t>
          </a:r>
          <a:r>
            <a:rPr lang="en-CA" sz="2400" dirty="0">
              <a:solidFill>
                <a:srgbClr val="000000"/>
              </a:solidFill>
            </a:rPr>
            <a:t>of aggregate per single parcel</a:t>
          </a:r>
        </a:p>
      </dgm:t>
    </dgm:pt>
    <dgm:pt modelId="{AB6A7362-766F-4EA9-8AD8-09BC3BCE3C5E}" type="parTrans" cxnId="{A41117F7-64EA-430B-8551-ED983312B6A5}">
      <dgm:prSet/>
      <dgm:spPr/>
      <dgm:t>
        <a:bodyPr/>
        <a:lstStyle/>
        <a:p>
          <a:endParaRPr lang="en-US"/>
        </a:p>
      </dgm:t>
    </dgm:pt>
    <dgm:pt modelId="{98A4480B-5E0E-4474-AF8D-5D13DD4ABE36}" type="sibTrans" cxnId="{A41117F7-64EA-430B-8551-ED983312B6A5}">
      <dgm:prSet/>
      <dgm:spPr/>
      <dgm:t>
        <a:bodyPr/>
        <a:lstStyle/>
        <a:p>
          <a:endParaRPr lang="en-US"/>
        </a:p>
      </dgm:t>
    </dgm:pt>
    <dgm:pt modelId="{1592FD29-59F1-41BC-B980-11C4AC2C520E}">
      <dgm:prSet phldrT="[Text]" custT="1"/>
      <dgm:spPr/>
      <dgm:t>
        <a:bodyPr/>
        <a:lstStyle/>
        <a:p>
          <a:r>
            <a:rPr lang="en-CA" sz="2400" dirty="0">
              <a:solidFill>
                <a:srgbClr val="000000"/>
              </a:solidFill>
            </a:rPr>
            <a:t>2. 1,000 m</a:t>
          </a:r>
          <a:r>
            <a:rPr lang="en-CA" sz="2400" baseline="30000" dirty="0">
              <a:solidFill>
                <a:srgbClr val="000000"/>
              </a:solidFill>
            </a:rPr>
            <a:t>2</a:t>
          </a:r>
          <a:r>
            <a:rPr lang="en-CA" sz="2400" dirty="0">
              <a:solidFill>
                <a:srgbClr val="000000"/>
              </a:solidFill>
            </a:rPr>
            <a:t> area for a Farm structure</a:t>
          </a:r>
        </a:p>
      </dgm:t>
    </dgm:pt>
    <dgm:pt modelId="{36CE8956-2314-4EAF-982D-CE447599769E}" type="parTrans" cxnId="{96F776BB-D778-45FE-B554-B2059ED7F77D}">
      <dgm:prSet/>
      <dgm:spPr/>
      <dgm:t>
        <a:bodyPr/>
        <a:lstStyle/>
        <a:p>
          <a:endParaRPr lang="en-US"/>
        </a:p>
      </dgm:t>
    </dgm:pt>
    <dgm:pt modelId="{99BC64CE-11DE-4CD0-BCEB-BAA5CC6519DF}" type="sibTrans" cxnId="{96F776BB-D778-45FE-B554-B2059ED7F77D}">
      <dgm:prSet/>
      <dgm:spPr/>
      <dgm:t>
        <a:bodyPr/>
        <a:lstStyle/>
        <a:p>
          <a:endParaRPr lang="en-US"/>
        </a:p>
      </dgm:t>
    </dgm:pt>
    <dgm:pt modelId="{2C652527-F871-442C-B63F-D6C045796768}" type="pres">
      <dgm:prSet presAssocID="{257843D3-B617-4624-82CA-0B1DB3EE00E4}" presName="vert0" presStyleCnt="0">
        <dgm:presLayoutVars>
          <dgm:dir/>
          <dgm:animOne val="branch"/>
          <dgm:animLvl val="lvl"/>
        </dgm:presLayoutVars>
      </dgm:prSet>
      <dgm:spPr/>
    </dgm:pt>
    <dgm:pt modelId="{A60D3DE8-E27A-4E6C-A6A1-19D3FDA918E8}" type="pres">
      <dgm:prSet presAssocID="{0706F5F7-0631-4F22-A0B1-4D7277E7040F}" presName="thickLine" presStyleLbl="alignNode1" presStyleIdx="0" presStyleCnt="1"/>
      <dgm:spPr/>
    </dgm:pt>
    <dgm:pt modelId="{A030E6B2-EE66-4C00-ADF7-DC79144A0424}" type="pres">
      <dgm:prSet presAssocID="{0706F5F7-0631-4F22-A0B1-4D7277E7040F}" presName="horz1" presStyleCnt="0"/>
      <dgm:spPr/>
    </dgm:pt>
    <dgm:pt modelId="{3B32CE26-42B8-45E5-B8EF-AEF29FC266BB}" type="pres">
      <dgm:prSet presAssocID="{0706F5F7-0631-4F22-A0B1-4D7277E7040F}" presName="tx1" presStyleLbl="revTx" presStyleIdx="0" presStyleCnt="10"/>
      <dgm:spPr/>
    </dgm:pt>
    <dgm:pt modelId="{82B9D345-9772-45FA-A903-7F45EDCB97B3}" type="pres">
      <dgm:prSet presAssocID="{0706F5F7-0631-4F22-A0B1-4D7277E7040F}" presName="vert1" presStyleCnt="0"/>
      <dgm:spPr/>
    </dgm:pt>
    <dgm:pt modelId="{6324F02E-312E-4443-8EA5-65DF6DD23F04}" type="pres">
      <dgm:prSet presAssocID="{8FD80B73-FC50-463F-94AB-ED0889B14B0B}" presName="vertSpace2a" presStyleCnt="0"/>
      <dgm:spPr/>
    </dgm:pt>
    <dgm:pt modelId="{0B0F9CF4-F482-4DCB-86B1-C3B919975D78}" type="pres">
      <dgm:prSet presAssocID="{8FD80B73-FC50-463F-94AB-ED0889B14B0B}" presName="horz2" presStyleCnt="0"/>
      <dgm:spPr/>
    </dgm:pt>
    <dgm:pt modelId="{A28D8B0D-0563-4434-8D16-5A59DB50883B}" type="pres">
      <dgm:prSet presAssocID="{8FD80B73-FC50-463F-94AB-ED0889B14B0B}" presName="horzSpace2" presStyleCnt="0"/>
      <dgm:spPr/>
    </dgm:pt>
    <dgm:pt modelId="{9A65D06A-30ED-41BC-AB44-DFF6850CB1EC}" type="pres">
      <dgm:prSet presAssocID="{8FD80B73-FC50-463F-94AB-ED0889B14B0B}" presName="tx2" presStyleLbl="revTx" presStyleIdx="1" presStyleCnt="10"/>
      <dgm:spPr/>
    </dgm:pt>
    <dgm:pt modelId="{2D6C9256-B3BC-4071-9B7C-2BE32DAED13E}" type="pres">
      <dgm:prSet presAssocID="{8FD80B73-FC50-463F-94AB-ED0889B14B0B}" presName="vert2" presStyleCnt="0"/>
      <dgm:spPr/>
    </dgm:pt>
    <dgm:pt modelId="{EEEC0536-4796-4398-ABFE-271415196AE4}" type="pres">
      <dgm:prSet presAssocID="{8FD80B73-FC50-463F-94AB-ED0889B14B0B}" presName="thinLine2b" presStyleLbl="callout" presStyleIdx="0" presStyleCnt="9"/>
      <dgm:spPr/>
    </dgm:pt>
    <dgm:pt modelId="{9E8AA98E-4ECC-47A8-B4DB-5B006ADF3BE3}" type="pres">
      <dgm:prSet presAssocID="{8FD80B73-FC50-463F-94AB-ED0889B14B0B}" presName="vertSpace2b" presStyleCnt="0"/>
      <dgm:spPr/>
    </dgm:pt>
    <dgm:pt modelId="{F8F0A118-6FA5-48E1-A607-C30DFF298F79}" type="pres">
      <dgm:prSet presAssocID="{1592FD29-59F1-41BC-B980-11C4AC2C520E}" presName="horz2" presStyleCnt="0"/>
      <dgm:spPr/>
    </dgm:pt>
    <dgm:pt modelId="{F3D10E2F-7F0C-4F81-A3D0-04116DB8749B}" type="pres">
      <dgm:prSet presAssocID="{1592FD29-59F1-41BC-B980-11C4AC2C520E}" presName="horzSpace2" presStyleCnt="0"/>
      <dgm:spPr/>
    </dgm:pt>
    <dgm:pt modelId="{97E5E16E-2B6D-45A8-8650-B2B8FFE0A7A3}" type="pres">
      <dgm:prSet presAssocID="{1592FD29-59F1-41BC-B980-11C4AC2C520E}" presName="tx2" presStyleLbl="revTx" presStyleIdx="2" presStyleCnt="10"/>
      <dgm:spPr/>
    </dgm:pt>
    <dgm:pt modelId="{C0966110-DCA3-4F13-9149-118622B58D2A}" type="pres">
      <dgm:prSet presAssocID="{1592FD29-59F1-41BC-B980-11C4AC2C520E}" presName="vert2" presStyleCnt="0"/>
      <dgm:spPr/>
    </dgm:pt>
    <dgm:pt modelId="{E9471707-9686-49AA-B4E5-818AC449F03B}" type="pres">
      <dgm:prSet presAssocID="{1592FD29-59F1-41BC-B980-11C4AC2C520E}" presName="thinLine2b" presStyleLbl="callout" presStyleIdx="1" presStyleCnt="9"/>
      <dgm:spPr/>
    </dgm:pt>
    <dgm:pt modelId="{F3739705-805E-4502-8B67-A4F04CD5D453}" type="pres">
      <dgm:prSet presAssocID="{1592FD29-59F1-41BC-B980-11C4AC2C520E}" presName="vertSpace2b" presStyleCnt="0"/>
      <dgm:spPr/>
    </dgm:pt>
    <dgm:pt modelId="{C99C9A68-6437-4E8C-BFD9-006EF04D2959}" type="pres">
      <dgm:prSet presAssocID="{F78EA4C5-0808-4A89-8098-4A1322316B24}" presName="horz2" presStyleCnt="0"/>
      <dgm:spPr/>
    </dgm:pt>
    <dgm:pt modelId="{1248322B-23BC-470B-A6DB-EAD1A997D728}" type="pres">
      <dgm:prSet presAssocID="{F78EA4C5-0808-4A89-8098-4A1322316B24}" presName="horzSpace2" presStyleCnt="0"/>
      <dgm:spPr/>
    </dgm:pt>
    <dgm:pt modelId="{A0B1A91A-E5F7-4EC7-9A44-21F1F8C637A1}" type="pres">
      <dgm:prSet presAssocID="{F78EA4C5-0808-4A89-8098-4A1322316B24}" presName="tx2" presStyleLbl="revTx" presStyleIdx="3" presStyleCnt="10"/>
      <dgm:spPr/>
    </dgm:pt>
    <dgm:pt modelId="{B41E1122-C40A-44E0-BA67-CF9E036B4E47}" type="pres">
      <dgm:prSet presAssocID="{F78EA4C5-0808-4A89-8098-4A1322316B24}" presName="vert2" presStyleCnt="0"/>
      <dgm:spPr/>
    </dgm:pt>
    <dgm:pt modelId="{D1FA3166-8991-496C-BC5D-0F712C7B8A7E}" type="pres">
      <dgm:prSet presAssocID="{F78EA4C5-0808-4A89-8098-4A1322316B24}" presName="thinLine2b" presStyleLbl="callout" presStyleIdx="2" presStyleCnt="9"/>
      <dgm:spPr/>
    </dgm:pt>
    <dgm:pt modelId="{239DFA49-5737-406F-AE73-59FB1C2CD1D3}" type="pres">
      <dgm:prSet presAssocID="{F78EA4C5-0808-4A89-8098-4A1322316B24}" presName="vertSpace2b" presStyleCnt="0"/>
      <dgm:spPr/>
    </dgm:pt>
    <dgm:pt modelId="{976B7015-9D31-4AE6-9817-7CB7EEE8E5AB}" type="pres">
      <dgm:prSet presAssocID="{B6DCED75-0733-4C89-91BC-DBD6716E5A99}" presName="horz2" presStyleCnt="0"/>
      <dgm:spPr/>
    </dgm:pt>
    <dgm:pt modelId="{871BA6F5-161B-4423-8E05-187FCFAC2C6A}" type="pres">
      <dgm:prSet presAssocID="{B6DCED75-0733-4C89-91BC-DBD6716E5A99}" presName="horzSpace2" presStyleCnt="0"/>
      <dgm:spPr/>
    </dgm:pt>
    <dgm:pt modelId="{FB7D13AD-71E8-4C24-A8D3-977DAE15080E}" type="pres">
      <dgm:prSet presAssocID="{B6DCED75-0733-4C89-91BC-DBD6716E5A99}" presName="tx2" presStyleLbl="revTx" presStyleIdx="4" presStyleCnt="10"/>
      <dgm:spPr/>
    </dgm:pt>
    <dgm:pt modelId="{FF1D9133-D35C-4D07-950E-BB4048B02BE6}" type="pres">
      <dgm:prSet presAssocID="{B6DCED75-0733-4C89-91BC-DBD6716E5A99}" presName="vert2" presStyleCnt="0"/>
      <dgm:spPr/>
    </dgm:pt>
    <dgm:pt modelId="{6B61F10C-EEA2-4B16-8F60-542ABE783E01}" type="pres">
      <dgm:prSet presAssocID="{B6DCED75-0733-4C89-91BC-DBD6716E5A99}" presName="thinLine2b" presStyleLbl="callout" presStyleIdx="3" presStyleCnt="9"/>
      <dgm:spPr/>
    </dgm:pt>
    <dgm:pt modelId="{C52D9E83-303A-4EF7-B33F-B01FD884987D}" type="pres">
      <dgm:prSet presAssocID="{B6DCED75-0733-4C89-91BC-DBD6716E5A99}" presName="vertSpace2b" presStyleCnt="0"/>
      <dgm:spPr/>
    </dgm:pt>
    <dgm:pt modelId="{98AD0CE0-8502-41B4-8DC4-A01A02398E8B}" type="pres">
      <dgm:prSet presAssocID="{34F3E6CD-A452-4C7F-938D-59F9D5799B25}" presName="horz2" presStyleCnt="0"/>
      <dgm:spPr/>
    </dgm:pt>
    <dgm:pt modelId="{64C705FE-C1A6-4DD9-931E-9DA07875C68B}" type="pres">
      <dgm:prSet presAssocID="{34F3E6CD-A452-4C7F-938D-59F9D5799B25}" presName="horzSpace2" presStyleCnt="0"/>
      <dgm:spPr/>
    </dgm:pt>
    <dgm:pt modelId="{0446939E-8E54-4381-990C-2398DC7E6B3A}" type="pres">
      <dgm:prSet presAssocID="{34F3E6CD-A452-4C7F-938D-59F9D5799B25}" presName="tx2" presStyleLbl="revTx" presStyleIdx="5" presStyleCnt="10"/>
      <dgm:spPr/>
    </dgm:pt>
    <dgm:pt modelId="{E4F72E1A-AC7D-48AF-8B67-A071BD1C6337}" type="pres">
      <dgm:prSet presAssocID="{34F3E6CD-A452-4C7F-938D-59F9D5799B25}" presName="vert2" presStyleCnt="0"/>
      <dgm:spPr/>
    </dgm:pt>
    <dgm:pt modelId="{815F1FC8-0975-4DC7-A0B4-45CEB7D6F2AD}" type="pres">
      <dgm:prSet presAssocID="{34F3E6CD-A452-4C7F-938D-59F9D5799B25}" presName="thinLine2b" presStyleLbl="callout" presStyleIdx="4" presStyleCnt="9"/>
      <dgm:spPr/>
    </dgm:pt>
    <dgm:pt modelId="{701E3EEF-F570-43B8-95D4-1F79495010FC}" type="pres">
      <dgm:prSet presAssocID="{34F3E6CD-A452-4C7F-938D-59F9D5799B25}" presName="vertSpace2b" presStyleCnt="0"/>
      <dgm:spPr/>
    </dgm:pt>
    <dgm:pt modelId="{EAD5F5CB-87F3-4FF3-A895-CBF8336424CD}" type="pres">
      <dgm:prSet presAssocID="{7DAF467A-3508-4F2A-B1BF-43681815BCAD}" presName="horz2" presStyleCnt="0"/>
      <dgm:spPr/>
    </dgm:pt>
    <dgm:pt modelId="{BBAC449F-B68A-4F33-AB01-D882A1A7884F}" type="pres">
      <dgm:prSet presAssocID="{7DAF467A-3508-4F2A-B1BF-43681815BCAD}" presName="horzSpace2" presStyleCnt="0"/>
      <dgm:spPr/>
    </dgm:pt>
    <dgm:pt modelId="{6C390946-4A4C-4ACE-9FC9-1EC3F3516FA0}" type="pres">
      <dgm:prSet presAssocID="{7DAF467A-3508-4F2A-B1BF-43681815BCAD}" presName="tx2" presStyleLbl="revTx" presStyleIdx="6" presStyleCnt="10"/>
      <dgm:spPr/>
    </dgm:pt>
    <dgm:pt modelId="{049341AB-53AF-46A4-B538-6C2A56916E70}" type="pres">
      <dgm:prSet presAssocID="{7DAF467A-3508-4F2A-B1BF-43681815BCAD}" presName="vert2" presStyleCnt="0"/>
      <dgm:spPr/>
    </dgm:pt>
    <dgm:pt modelId="{99162EFB-F3E8-4131-932A-CD01DF7A7DCA}" type="pres">
      <dgm:prSet presAssocID="{7DAF467A-3508-4F2A-B1BF-43681815BCAD}" presName="thinLine2b" presStyleLbl="callout" presStyleIdx="5" presStyleCnt="9"/>
      <dgm:spPr/>
    </dgm:pt>
    <dgm:pt modelId="{BD67E10F-06AD-4EB9-ABA2-949B4A1E3A6C}" type="pres">
      <dgm:prSet presAssocID="{7DAF467A-3508-4F2A-B1BF-43681815BCAD}" presName="vertSpace2b" presStyleCnt="0"/>
      <dgm:spPr/>
    </dgm:pt>
    <dgm:pt modelId="{AB99918B-45F5-459D-ABD3-88E391E26B4D}" type="pres">
      <dgm:prSet presAssocID="{70755078-7129-4E13-B4CC-BC4A69D8F18D}" presName="horz2" presStyleCnt="0"/>
      <dgm:spPr/>
    </dgm:pt>
    <dgm:pt modelId="{B20CC2A8-082B-4BC1-9A16-F0483E484A62}" type="pres">
      <dgm:prSet presAssocID="{70755078-7129-4E13-B4CC-BC4A69D8F18D}" presName="horzSpace2" presStyleCnt="0"/>
      <dgm:spPr/>
    </dgm:pt>
    <dgm:pt modelId="{D7FB695E-ABA8-4015-B718-62F2AE4D3091}" type="pres">
      <dgm:prSet presAssocID="{70755078-7129-4E13-B4CC-BC4A69D8F18D}" presName="tx2" presStyleLbl="revTx" presStyleIdx="7" presStyleCnt="10"/>
      <dgm:spPr/>
    </dgm:pt>
    <dgm:pt modelId="{CDD8DC92-C6A1-490A-93E0-C0B1D8436765}" type="pres">
      <dgm:prSet presAssocID="{70755078-7129-4E13-B4CC-BC4A69D8F18D}" presName="vert2" presStyleCnt="0"/>
      <dgm:spPr/>
    </dgm:pt>
    <dgm:pt modelId="{6142241B-7D2E-427E-9510-7013117D7482}" type="pres">
      <dgm:prSet presAssocID="{70755078-7129-4E13-B4CC-BC4A69D8F18D}" presName="thinLine2b" presStyleLbl="callout" presStyleIdx="6" presStyleCnt="9"/>
      <dgm:spPr/>
    </dgm:pt>
    <dgm:pt modelId="{DAD2D35D-CAF4-45DE-8537-EB5A48CAE443}" type="pres">
      <dgm:prSet presAssocID="{70755078-7129-4E13-B4CC-BC4A69D8F18D}" presName="vertSpace2b" presStyleCnt="0"/>
      <dgm:spPr/>
    </dgm:pt>
    <dgm:pt modelId="{F37B2A2F-B03F-472D-809E-5D694BE14000}" type="pres">
      <dgm:prSet presAssocID="{5F9EDC56-66C5-4B1F-9F16-C4CA0E0B1228}" presName="horz2" presStyleCnt="0"/>
      <dgm:spPr/>
    </dgm:pt>
    <dgm:pt modelId="{57DB69B9-A657-4EDA-ABFD-BA0839DF5C66}" type="pres">
      <dgm:prSet presAssocID="{5F9EDC56-66C5-4B1F-9F16-C4CA0E0B1228}" presName="horzSpace2" presStyleCnt="0"/>
      <dgm:spPr/>
    </dgm:pt>
    <dgm:pt modelId="{FE654E71-3EB6-4FE3-93E5-F4465A44A22E}" type="pres">
      <dgm:prSet presAssocID="{5F9EDC56-66C5-4B1F-9F16-C4CA0E0B1228}" presName="tx2" presStyleLbl="revTx" presStyleIdx="8" presStyleCnt="10"/>
      <dgm:spPr/>
    </dgm:pt>
    <dgm:pt modelId="{D805EEFC-6C0B-41AE-8504-F3A7D105DCFC}" type="pres">
      <dgm:prSet presAssocID="{5F9EDC56-66C5-4B1F-9F16-C4CA0E0B1228}" presName="vert2" presStyleCnt="0"/>
      <dgm:spPr/>
    </dgm:pt>
    <dgm:pt modelId="{690FCB50-11F5-4A66-BF98-6D0DB91E3885}" type="pres">
      <dgm:prSet presAssocID="{5F9EDC56-66C5-4B1F-9F16-C4CA0E0B1228}" presName="thinLine2b" presStyleLbl="callout" presStyleIdx="7" presStyleCnt="9"/>
      <dgm:spPr/>
    </dgm:pt>
    <dgm:pt modelId="{C8D1FE67-914C-4527-86A9-EFA5D00C82DF}" type="pres">
      <dgm:prSet presAssocID="{5F9EDC56-66C5-4B1F-9F16-C4CA0E0B1228}" presName="vertSpace2b" presStyleCnt="0"/>
      <dgm:spPr/>
    </dgm:pt>
    <dgm:pt modelId="{8FB35948-201C-462F-85EE-8142828DE535}" type="pres">
      <dgm:prSet presAssocID="{326D8F71-E016-4A8E-BA09-1DFD103A913D}" presName="horz2" presStyleCnt="0"/>
      <dgm:spPr/>
    </dgm:pt>
    <dgm:pt modelId="{A705FA06-318A-41AC-90C4-820BC1D80156}" type="pres">
      <dgm:prSet presAssocID="{326D8F71-E016-4A8E-BA09-1DFD103A913D}" presName="horzSpace2" presStyleCnt="0"/>
      <dgm:spPr/>
    </dgm:pt>
    <dgm:pt modelId="{991FAA52-54FD-46EE-8BB1-67206FDD9A4F}" type="pres">
      <dgm:prSet presAssocID="{326D8F71-E016-4A8E-BA09-1DFD103A913D}" presName="tx2" presStyleLbl="revTx" presStyleIdx="9" presStyleCnt="10"/>
      <dgm:spPr/>
    </dgm:pt>
    <dgm:pt modelId="{67BB349D-EFBD-4171-93F2-C9BDD1E98548}" type="pres">
      <dgm:prSet presAssocID="{326D8F71-E016-4A8E-BA09-1DFD103A913D}" presName="vert2" presStyleCnt="0"/>
      <dgm:spPr/>
    </dgm:pt>
    <dgm:pt modelId="{EDFADF7B-9F46-4CF2-8AE4-401FD69BD7E5}" type="pres">
      <dgm:prSet presAssocID="{326D8F71-E016-4A8E-BA09-1DFD103A913D}" presName="thinLine2b" presStyleLbl="callout" presStyleIdx="8" presStyleCnt="9"/>
      <dgm:spPr/>
    </dgm:pt>
    <dgm:pt modelId="{F7B64446-8BA3-4D17-9AB4-88C8ADF82BCE}" type="pres">
      <dgm:prSet presAssocID="{326D8F71-E016-4A8E-BA09-1DFD103A913D}" presName="vertSpace2b" presStyleCnt="0"/>
      <dgm:spPr/>
    </dgm:pt>
  </dgm:ptLst>
  <dgm:cxnLst>
    <dgm:cxn modelId="{3D24BA0B-5E5F-4641-8CEE-047BE4195D4D}" srcId="{0706F5F7-0631-4F22-A0B1-4D7277E7040F}" destId="{34F3E6CD-A452-4C7F-938D-59F9D5799B25}" srcOrd="4" destOrd="0" parTransId="{FD3D981F-9EC4-4AF4-9639-E54B30BEFFBD}" sibTransId="{9E08326E-74E2-4980-A5B0-49709817398D}"/>
    <dgm:cxn modelId="{D50F2A11-7557-4048-9FF4-EEA54DC7CB1E}" srcId="{257843D3-B617-4624-82CA-0B1DB3EE00E4}" destId="{0706F5F7-0631-4F22-A0B1-4D7277E7040F}" srcOrd="0" destOrd="0" parTransId="{5A5D6215-70CF-4CD9-BAF8-3AB5C6054C2B}" sibTransId="{FC780641-8C52-4B7C-89A8-E0D11F16E49D}"/>
    <dgm:cxn modelId="{0A037F27-9E88-46DA-A4B9-9DDDD1224EE6}" type="presOf" srcId="{0706F5F7-0631-4F22-A0B1-4D7277E7040F}" destId="{3B32CE26-42B8-45E5-B8EF-AEF29FC266BB}" srcOrd="0" destOrd="0" presId="urn:microsoft.com/office/officeart/2008/layout/LinedList"/>
    <dgm:cxn modelId="{389A582E-C491-4027-BA25-A70D4015D230}" type="presOf" srcId="{326D8F71-E016-4A8E-BA09-1DFD103A913D}" destId="{991FAA52-54FD-46EE-8BB1-67206FDD9A4F}" srcOrd="0" destOrd="0" presId="urn:microsoft.com/office/officeart/2008/layout/LinedList"/>
    <dgm:cxn modelId="{7D7BB96D-6109-4E4F-A332-F91C8E649668}" type="presOf" srcId="{7DAF467A-3508-4F2A-B1BF-43681815BCAD}" destId="{6C390946-4A4C-4ACE-9FC9-1EC3F3516FA0}" srcOrd="0" destOrd="0" presId="urn:microsoft.com/office/officeart/2008/layout/LinedList"/>
    <dgm:cxn modelId="{9ECA2B4E-9D5C-46A2-8904-6E4C2A2573AB}" srcId="{0706F5F7-0631-4F22-A0B1-4D7277E7040F}" destId="{70755078-7129-4E13-B4CC-BC4A69D8F18D}" srcOrd="6" destOrd="0" parTransId="{FD30CA96-F943-4999-89C2-F98993C5F103}" sibTransId="{A92C56CF-D71F-4B22-94DF-15F7CB5C442E}"/>
    <dgm:cxn modelId="{D4DFA34E-C677-4358-BB69-80A9B2BA5DFD}" type="presOf" srcId="{34F3E6CD-A452-4C7F-938D-59F9D5799B25}" destId="{0446939E-8E54-4381-990C-2398DC7E6B3A}" srcOrd="0" destOrd="0" presId="urn:microsoft.com/office/officeart/2008/layout/LinedList"/>
    <dgm:cxn modelId="{4B951D50-9E20-46AB-9BBB-BE4A800B87A5}" type="presOf" srcId="{F78EA4C5-0808-4A89-8098-4A1322316B24}" destId="{A0B1A91A-E5F7-4EC7-9A44-21F1F8C637A1}" srcOrd="0" destOrd="0" presId="urn:microsoft.com/office/officeart/2008/layout/LinedList"/>
    <dgm:cxn modelId="{860AD853-59F0-4207-B693-F8D5B25B86E9}" srcId="{0706F5F7-0631-4F22-A0B1-4D7277E7040F}" destId="{B6DCED75-0733-4C89-91BC-DBD6716E5A99}" srcOrd="3" destOrd="0" parTransId="{A20BAE44-C9A5-4F98-ABF1-BBF91EA42D4B}" sibTransId="{F75DE6F9-A3CC-41B5-A508-F0856ADD825D}"/>
    <dgm:cxn modelId="{6B72EC74-483D-4495-A3EB-136F6A3418F8}" type="presOf" srcId="{5F9EDC56-66C5-4B1F-9F16-C4CA0E0B1228}" destId="{FE654E71-3EB6-4FE3-93E5-F4465A44A22E}" srcOrd="0" destOrd="0" presId="urn:microsoft.com/office/officeart/2008/layout/LinedList"/>
    <dgm:cxn modelId="{9771CA83-5A60-45D5-949B-9A75A4022569}" type="presOf" srcId="{257843D3-B617-4624-82CA-0B1DB3EE00E4}" destId="{2C652527-F871-442C-B63F-D6C045796768}" srcOrd="0" destOrd="0" presId="urn:microsoft.com/office/officeart/2008/layout/LinedList"/>
    <dgm:cxn modelId="{64EF718E-0915-4382-AD4C-CB38307374C8}" type="presOf" srcId="{B6DCED75-0733-4C89-91BC-DBD6716E5A99}" destId="{FB7D13AD-71E8-4C24-A8D3-977DAE15080E}" srcOrd="0" destOrd="0" presId="urn:microsoft.com/office/officeart/2008/layout/LinedList"/>
    <dgm:cxn modelId="{4E59B593-0B3C-4550-8813-F1525B4DE16C}" srcId="{0706F5F7-0631-4F22-A0B1-4D7277E7040F}" destId="{7DAF467A-3508-4F2A-B1BF-43681815BCAD}" srcOrd="5" destOrd="0" parTransId="{9DC71FF2-881D-4AE4-9878-3A8105236B5E}" sibTransId="{3C69B8BC-F1F0-4D5B-863E-C78B191B968F}"/>
    <dgm:cxn modelId="{6F034794-F02F-4142-AB78-C5399491BFAE}" srcId="{0706F5F7-0631-4F22-A0B1-4D7277E7040F}" destId="{F78EA4C5-0808-4A89-8098-4A1322316B24}" srcOrd="2" destOrd="0" parTransId="{CA7DB87D-C2C5-4FCA-A81B-ADB02B87A817}" sibTransId="{6383DC2F-E547-432A-A11F-584DCC50AADE}"/>
    <dgm:cxn modelId="{A2D63FAC-A05C-4D4B-A472-3DDDFE400FED}" srcId="{0706F5F7-0631-4F22-A0B1-4D7277E7040F}" destId="{5F9EDC56-66C5-4B1F-9F16-C4CA0E0B1228}" srcOrd="7" destOrd="0" parTransId="{B9AC30F9-75CD-48C8-B1B3-812AE9471DA3}" sibTransId="{99BF6809-8E22-4C52-8110-344B4D49D434}"/>
    <dgm:cxn modelId="{96F776BB-D778-45FE-B554-B2059ED7F77D}" srcId="{0706F5F7-0631-4F22-A0B1-4D7277E7040F}" destId="{1592FD29-59F1-41BC-B980-11C4AC2C520E}" srcOrd="1" destOrd="0" parTransId="{36CE8956-2314-4EAF-982D-CE447599769E}" sibTransId="{99BC64CE-11DE-4CD0-BCEB-BAA5CC6519DF}"/>
    <dgm:cxn modelId="{969E0BC0-0EF9-4C91-A531-EBFECCA2C9E8}" type="presOf" srcId="{1592FD29-59F1-41BC-B980-11C4AC2C520E}" destId="{97E5E16E-2B6D-45A8-8650-B2B8FFE0A7A3}" srcOrd="0" destOrd="0" presId="urn:microsoft.com/office/officeart/2008/layout/LinedList"/>
    <dgm:cxn modelId="{0A37B4C2-35AA-4204-98A7-B26435230672}" type="presOf" srcId="{8FD80B73-FC50-463F-94AB-ED0889B14B0B}" destId="{9A65D06A-30ED-41BC-AB44-DFF6850CB1EC}" srcOrd="0" destOrd="0" presId="urn:microsoft.com/office/officeart/2008/layout/LinedList"/>
    <dgm:cxn modelId="{5C9CE6C6-4D5D-4D1E-A55C-F973F129BDA9}" srcId="{0706F5F7-0631-4F22-A0B1-4D7277E7040F}" destId="{8FD80B73-FC50-463F-94AB-ED0889B14B0B}" srcOrd="0" destOrd="0" parTransId="{2281555F-0F61-4548-9242-1BE898348F1A}" sibTransId="{7E7EEE94-FD57-4537-ACAF-AA03B5A02276}"/>
    <dgm:cxn modelId="{172460F1-FEFF-4BEB-AD71-2BAC0DD4F012}" type="presOf" srcId="{70755078-7129-4E13-B4CC-BC4A69D8F18D}" destId="{D7FB695E-ABA8-4015-B718-62F2AE4D3091}" srcOrd="0" destOrd="0" presId="urn:microsoft.com/office/officeart/2008/layout/LinedList"/>
    <dgm:cxn modelId="{A41117F7-64EA-430B-8551-ED983312B6A5}" srcId="{0706F5F7-0631-4F22-A0B1-4D7277E7040F}" destId="{326D8F71-E016-4A8E-BA09-1DFD103A913D}" srcOrd="8" destOrd="0" parTransId="{AB6A7362-766F-4EA9-8AD8-09BC3BCE3C5E}" sibTransId="{98A4480B-5E0E-4474-AF8D-5D13DD4ABE36}"/>
    <dgm:cxn modelId="{C6693657-5475-42B6-90E0-BFEB49399D8B}" type="presParOf" srcId="{2C652527-F871-442C-B63F-D6C045796768}" destId="{A60D3DE8-E27A-4E6C-A6A1-19D3FDA918E8}" srcOrd="0" destOrd="0" presId="urn:microsoft.com/office/officeart/2008/layout/LinedList"/>
    <dgm:cxn modelId="{FF41A0C9-FD85-457C-8108-589551E3D9B2}" type="presParOf" srcId="{2C652527-F871-442C-B63F-D6C045796768}" destId="{A030E6B2-EE66-4C00-ADF7-DC79144A0424}" srcOrd="1" destOrd="0" presId="urn:microsoft.com/office/officeart/2008/layout/LinedList"/>
    <dgm:cxn modelId="{0AD1A2E7-3218-41D4-B5D3-6A5621CA2D06}" type="presParOf" srcId="{A030E6B2-EE66-4C00-ADF7-DC79144A0424}" destId="{3B32CE26-42B8-45E5-B8EF-AEF29FC266BB}" srcOrd="0" destOrd="0" presId="urn:microsoft.com/office/officeart/2008/layout/LinedList"/>
    <dgm:cxn modelId="{EB249D69-7AE8-4AA0-ABC0-751248DFE631}" type="presParOf" srcId="{A030E6B2-EE66-4C00-ADF7-DC79144A0424}" destId="{82B9D345-9772-45FA-A903-7F45EDCB97B3}" srcOrd="1" destOrd="0" presId="urn:microsoft.com/office/officeart/2008/layout/LinedList"/>
    <dgm:cxn modelId="{B1BFDEF0-C3C0-46B6-AF01-F516AD443744}" type="presParOf" srcId="{82B9D345-9772-45FA-A903-7F45EDCB97B3}" destId="{6324F02E-312E-4443-8EA5-65DF6DD23F04}" srcOrd="0" destOrd="0" presId="urn:microsoft.com/office/officeart/2008/layout/LinedList"/>
    <dgm:cxn modelId="{A6927CE2-6426-484D-BED5-AC0D00F52B03}" type="presParOf" srcId="{82B9D345-9772-45FA-A903-7F45EDCB97B3}" destId="{0B0F9CF4-F482-4DCB-86B1-C3B919975D78}" srcOrd="1" destOrd="0" presId="urn:microsoft.com/office/officeart/2008/layout/LinedList"/>
    <dgm:cxn modelId="{69C15E48-9006-4956-B6B0-1DAF3AF80D75}" type="presParOf" srcId="{0B0F9CF4-F482-4DCB-86B1-C3B919975D78}" destId="{A28D8B0D-0563-4434-8D16-5A59DB50883B}" srcOrd="0" destOrd="0" presId="urn:microsoft.com/office/officeart/2008/layout/LinedList"/>
    <dgm:cxn modelId="{4CA21A39-6353-44C7-89A5-647DAA4C80F5}" type="presParOf" srcId="{0B0F9CF4-F482-4DCB-86B1-C3B919975D78}" destId="{9A65D06A-30ED-41BC-AB44-DFF6850CB1EC}" srcOrd="1" destOrd="0" presId="urn:microsoft.com/office/officeart/2008/layout/LinedList"/>
    <dgm:cxn modelId="{8E3F71E5-BCB4-4A07-BB25-8F7B31C27CC7}" type="presParOf" srcId="{0B0F9CF4-F482-4DCB-86B1-C3B919975D78}" destId="{2D6C9256-B3BC-4071-9B7C-2BE32DAED13E}" srcOrd="2" destOrd="0" presId="urn:microsoft.com/office/officeart/2008/layout/LinedList"/>
    <dgm:cxn modelId="{4DAB289F-48E4-465C-B229-8320C9D2F1B3}" type="presParOf" srcId="{82B9D345-9772-45FA-A903-7F45EDCB97B3}" destId="{EEEC0536-4796-4398-ABFE-271415196AE4}" srcOrd="2" destOrd="0" presId="urn:microsoft.com/office/officeart/2008/layout/LinedList"/>
    <dgm:cxn modelId="{463B89A3-56EF-42D9-A1F6-19FDBCC363F9}" type="presParOf" srcId="{82B9D345-9772-45FA-A903-7F45EDCB97B3}" destId="{9E8AA98E-4ECC-47A8-B4DB-5B006ADF3BE3}" srcOrd="3" destOrd="0" presId="urn:microsoft.com/office/officeart/2008/layout/LinedList"/>
    <dgm:cxn modelId="{47C39923-D98C-4E89-9916-40B00F2F5BE9}" type="presParOf" srcId="{82B9D345-9772-45FA-A903-7F45EDCB97B3}" destId="{F8F0A118-6FA5-48E1-A607-C30DFF298F79}" srcOrd="4" destOrd="0" presId="urn:microsoft.com/office/officeart/2008/layout/LinedList"/>
    <dgm:cxn modelId="{CBEE866D-FC70-47DB-90A9-D3AF17A89F37}" type="presParOf" srcId="{F8F0A118-6FA5-48E1-A607-C30DFF298F79}" destId="{F3D10E2F-7F0C-4F81-A3D0-04116DB8749B}" srcOrd="0" destOrd="0" presId="urn:microsoft.com/office/officeart/2008/layout/LinedList"/>
    <dgm:cxn modelId="{7B43C408-7C55-4666-8003-4094E88DF21A}" type="presParOf" srcId="{F8F0A118-6FA5-48E1-A607-C30DFF298F79}" destId="{97E5E16E-2B6D-45A8-8650-B2B8FFE0A7A3}" srcOrd="1" destOrd="0" presId="urn:microsoft.com/office/officeart/2008/layout/LinedList"/>
    <dgm:cxn modelId="{C0BF06DB-4B40-4E66-83E1-B8F252DD3836}" type="presParOf" srcId="{F8F0A118-6FA5-48E1-A607-C30DFF298F79}" destId="{C0966110-DCA3-4F13-9149-118622B58D2A}" srcOrd="2" destOrd="0" presId="urn:microsoft.com/office/officeart/2008/layout/LinedList"/>
    <dgm:cxn modelId="{2187B72A-1583-42C1-A242-D02DF34D2B5D}" type="presParOf" srcId="{82B9D345-9772-45FA-A903-7F45EDCB97B3}" destId="{E9471707-9686-49AA-B4E5-818AC449F03B}" srcOrd="5" destOrd="0" presId="urn:microsoft.com/office/officeart/2008/layout/LinedList"/>
    <dgm:cxn modelId="{5B0C450A-C005-4182-9E67-63F818F4DA18}" type="presParOf" srcId="{82B9D345-9772-45FA-A903-7F45EDCB97B3}" destId="{F3739705-805E-4502-8B67-A4F04CD5D453}" srcOrd="6" destOrd="0" presId="urn:microsoft.com/office/officeart/2008/layout/LinedList"/>
    <dgm:cxn modelId="{C65AB466-636C-407A-96F4-A6B63451C1FF}" type="presParOf" srcId="{82B9D345-9772-45FA-A903-7F45EDCB97B3}" destId="{C99C9A68-6437-4E8C-BFD9-006EF04D2959}" srcOrd="7" destOrd="0" presId="urn:microsoft.com/office/officeart/2008/layout/LinedList"/>
    <dgm:cxn modelId="{80016C46-59A4-42A3-863A-20FB32D4641D}" type="presParOf" srcId="{C99C9A68-6437-4E8C-BFD9-006EF04D2959}" destId="{1248322B-23BC-470B-A6DB-EAD1A997D728}" srcOrd="0" destOrd="0" presId="urn:microsoft.com/office/officeart/2008/layout/LinedList"/>
    <dgm:cxn modelId="{69ECAC79-D18B-4A91-9522-4B01E7CF9EF4}" type="presParOf" srcId="{C99C9A68-6437-4E8C-BFD9-006EF04D2959}" destId="{A0B1A91A-E5F7-4EC7-9A44-21F1F8C637A1}" srcOrd="1" destOrd="0" presId="urn:microsoft.com/office/officeart/2008/layout/LinedList"/>
    <dgm:cxn modelId="{86CA3D48-07A5-4ED5-94D5-D622EE4FB6D7}" type="presParOf" srcId="{C99C9A68-6437-4E8C-BFD9-006EF04D2959}" destId="{B41E1122-C40A-44E0-BA67-CF9E036B4E47}" srcOrd="2" destOrd="0" presId="urn:microsoft.com/office/officeart/2008/layout/LinedList"/>
    <dgm:cxn modelId="{D95038F8-C3A6-4DFD-95EF-8643C72846B1}" type="presParOf" srcId="{82B9D345-9772-45FA-A903-7F45EDCB97B3}" destId="{D1FA3166-8991-496C-BC5D-0F712C7B8A7E}" srcOrd="8" destOrd="0" presId="urn:microsoft.com/office/officeart/2008/layout/LinedList"/>
    <dgm:cxn modelId="{A0735EF9-F035-4ED4-A269-7FC76612CD2F}" type="presParOf" srcId="{82B9D345-9772-45FA-A903-7F45EDCB97B3}" destId="{239DFA49-5737-406F-AE73-59FB1C2CD1D3}" srcOrd="9" destOrd="0" presId="urn:microsoft.com/office/officeart/2008/layout/LinedList"/>
    <dgm:cxn modelId="{B3F18ADC-D0AA-4F38-8E35-66081EA41209}" type="presParOf" srcId="{82B9D345-9772-45FA-A903-7F45EDCB97B3}" destId="{976B7015-9D31-4AE6-9817-7CB7EEE8E5AB}" srcOrd="10" destOrd="0" presId="urn:microsoft.com/office/officeart/2008/layout/LinedList"/>
    <dgm:cxn modelId="{7E3354A7-8898-49CC-A29E-B3D03D4CE58B}" type="presParOf" srcId="{976B7015-9D31-4AE6-9817-7CB7EEE8E5AB}" destId="{871BA6F5-161B-4423-8E05-187FCFAC2C6A}" srcOrd="0" destOrd="0" presId="urn:microsoft.com/office/officeart/2008/layout/LinedList"/>
    <dgm:cxn modelId="{A0323AFA-83B5-470B-ABB8-A72F66D5488F}" type="presParOf" srcId="{976B7015-9D31-4AE6-9817-7CB7EEE8E5AB}" destId="{FB7D13AD-71E8-4C24-A8D3-977DAE15080E}" srcOrd="1" destOrd="0" presId="urn:microsoft.com/office/officeart/2008/layout/LinedList"/>
    <dgm:cxn modelId="{0F7612DE-0F52-4592-8201-59995A8B6C62}" type="presParOf" srcId="{976B7015-9D31-4AE6-9817-7CB7EEE8E5AB}" destId="{FF1D9133-D35C-4D07-950E-BB4048B02BE6}" srcOrd="2" destOrd="0" presId="urn:microsoft.com/office/officeart/2008/layout/LinedList"/>
    <dgm:cxn modelId="{0458F63D-4996-4B06-9485-631DA581623B}" type="presParOf" srcId="{82B9D345-9772-45FA-A903-7F45EDCB97B3}" destId="{6B61F10C-EEA2-4B16-8F60-542ABE783E01}" srcOrd="11" destOrd="0" presId="urn:microsoft.com/office/officeart/2008/layout/LinedList"/>
    <dgm:cxn modelId="{1B789BB8-9CB7-4E22-A38E-72E5B439DEEA}" type="presParOf" srcId="{82B9D345-9772-45FA-A903-7F45EDCB97B3}" destId="{C52D9E83-303A-4EF7-B33F-B01FD884987D}" srcOrd="12" destOrd="0" presId="urn:microsoft.com/office/officeart/2008/layout/LinedList"/>
    <dgm:cxn modelId="{B43617B0-5E0D-403C-BA40-46C6E6FFE3C8}" type="presParOf" srcId="{82B9D345-9772-45FA-A903-7F45EDCB97B3}" destId="{98AD0CE0-8502-41B4-8DC4-A01A02398E8B}" srcOrd="13" destOrd="0" presId="urn:microsoft.com/office/officeart/2008/layout/LinedList"/>
    <dgm:cxn modelId="{77B7FA01-8346-403F-A71F-9B99A86A2612}" type="presParOf" srcId="{98AD0CE0-8502-41B4-8DC4-A01A02398E8B}" destId="{64C705FE-C1A6-4DD9-931E-9DA07875C68B}" srcOrd="0" destOrd="0" presId="urn:microsoft.com/office/officeart/2008/layout/LinedList"/>
    <dgm:cxn modelId="{D36C560B-D223-48DE-BE7C-B9DB93CFD57A}" type="presParOf" srcId="{98AD0CE0-8502-41B4-8DC4-A01A02398E8B}" destId="{0446939E-8E54-4381-990C-2398DC7E6B3A}" srcOrd="1" destOrd="0" presId="urn:microsoft.com/office/officeart/2008/layout/LinedList"/>
    <dgm:cxn modelId="{54D3D55B-9754-4F26-99EC-D6D45F3DED10}" type="presParOf" srcId="{98AD0CE0-8502-41B4-8DC4-A01A02398E8B}" destId="{E4F72E1A-AC7D-48AF-8B67-A071BD1C6337}" srcOrd="2" destOrd="0" presId="urn:microsoft.com/office/officeart/2008/layout/LinedList"/>
    <dgm:cxn modelId="{FD1B30FC-A681-4E46-A406-83CE8C583CC9}" type="presParOf" srcId="{82B9D345-9772-45FA-A903-7F45EDCB97B3}" destId="{815F1FC8-0975-4DC7-A0B4-45CEB7D6F2AD}" srcOrd="14" destOrd="0" presId="urn:microsoft.com/office/officeart/2008/layout/LinedList"/>
    <dgm:cxn modelId="{799BA419-4080-4385-AD0C-9BA27A4545B5}" type="presParOf" srcId="{82B9D345-9772-45FA-A903-7F45EDCB97B3}" destId="{701E3EEF-F570-43B8-95D4-1F79495010FC}" srcOrd="15" destOrd="0" presId="urn:microsoft.com/office/officeart/2008/layout/LinedList"/>
    <dgm:cxn modelId="{DC0627CC-77D7-456A-BA4F-4CB2379E01FE}" type="presParOf" srcId="{82B9D345-9772-45FA-A903-7F45EDCB97B3}" destId="{EAD5F5CB-87F3-4FF3-A895-CBF8336424CD}" srcOrd="16" destOrd="0" presId="urn:microsoft.com/office/officeart/2008/layout/LinedList"/>
    <dgm:cxn modelId="{5ACBFDC7-CA53-4504-89BB-9FB178C99137}" type="presParOf" srcId="{EAD5F5CB-87F3-4FF3-A895-CBF8336424CD}" destId="{BBAC449F-B68A-4F33-AB01-D882A1A7884F}" srcOrd="0" destOrd="0" presId="urn:microsoft.com/office/officeart/2008/layout/LinedList"/>
    <dgm:cxn modelId="{86A6EEA3-641E-4E58-8A72-301EC2D8CBDF}" type="presParOf" srcId="{EAD5F5CB-87F3-4FF3-A895-CBF8336424CD}" destId="{6C390946-4A4C-4ACE-9FC9-1EC3F3516FA0}" srcOrd="1" destOrd="0" presId="urn:microsoft.com/office/officeart/2008/layout/LinedList"/>
    <dgm:cxn modelId="{D8F4C16E-2970-48D6-BED5-0F9137DBDE0A}" type="presParOf" srcId="{EAD5F5CB-87F3-4FF3-A895-CBF8336424CD}" destId="{049341AB-53AF-46A4-B538-6C2A56916E70}" srcOrd="2" destOrd="0" presId="urn:microsoft.com/office/officeart/2008/layout/LinedList"/>
    <dgm:cxn modelId="{8B802AD3-8690-40CD-889A-49424814B98F}" type="presParOf" srcId="{82B9D345-9772-45FA-A903-7F45EDCB97B3}" destId="{99162EFB-F3E8-4131-932A-CD01DF7A7DCA}" srcOrd="17" destOrd="0" presId="urn:microsoft.com/office/officeart/2008/layout/LinedList"/>
    <dgm:cxn modelId="{13D02E77-2320-4540-AEC5-4BB173043E0D}" type="presParOf" srcId="{82B9D345-9772-45FA-A903-7F45EDCB97B3}" destId="{BD67E10F-06AD-4EB9-ABA2-949B4A1E3A6C}" srcOrd="18" destOrd="0" presId="urn:microsoft.com/office/officeart/2008/layout/LinedList"/>
    <dgm:cxn modelId="{D63D9B53-1EF7-420F-9164-C00FAE05E357}" type="presParOf" srcId="{82B9D345-9772-45FA-A903-7F45EDCB97B3}" destId="{AB99918B-45F5-459D-ABD3-88E391E26B4D}" srcOrd="19" destOrd="0" presId="urn:microsoft.com/office/officeart/2008/layout/LinedList"/>
    <dgm:cxn modelId="{FBBF9DB1-AB6D-47A6-88D0-74A78551ADBB}" type="presParOf" srcId="{AB99918B-45F5-459D-ABD3-88E391E26B4D}" destId="{B20CC2A8-082B-4BC1-9A16-F0483E484A62}" srcOrd="0" destOrd="0" presId="urn:microsoft.com/office/officeart/2008/layout/LinedList"/>
    <dgm:cxn modelId="{24132DB4-A4A0-42D9-87E0-FE9DE1A5C263}" type="presParOf" srcId="{AB99918B-45F5-459D-ABD3-88E391E26B4D}" destId="{D7FB695E-ABA8-4015-B718-62F2AE4D3091}" srcOrd="1" destOrd="0" presId="urn:microsoft.com/office/officeart/2008/layout/LinedList"/>
    <dgm:cxn modelId="{90F47E9A-E9AA-4801-A7EF-50D2DD81CF5A}" type="presParOf" srcId="{AB99918B-45F5-459D-ABD3-88E391E26B4D}" destId="{CDD8DC92-C6A1-490A-93E0-C0B1D8436765}" srcOrd="2" destOrd="0" presId="urn:microsoft.com/office/officeart/2008/layout/LinedList"/>
    <dgm:cxn modelId="{C22A0CEF-89CF-4B09-BE8F-CA3F74BE528E}" type="presParOf" srcId="{82B9D345-9772-45FA-A903-7F45EDCB97B3}" destId="{6142241B-7D2E-427E-9510-7013117D7482}" srcOrd="20" destOrd="0" presId="urn:microsoft.com/office/officeart/2008/layout/LinedList"/>
    <dgm:cxn modelId="{37FAF61E-587A-493D-A415-B23B9FBC3E92}" type="presParOf" srcId="{82B9D345-9772-45FA-A903-7F45EDCB97B3}" destId="{DAD2D35D-CAF4-45DE-8537-EB5A48CAE443}" srcOrd="21" destOrd="0" presId="urn:microsoft.com/office/officeart/2008/layout/LinedList"/>
    <dgm:cxn modelId="{A34003AA-E43B-45FA-9EE8-D5F18703D75C}" type="presParOf" srcId="{82B9D345-9772-45FA-A903-7F45EDCB97B3}" destId="{F37B2A2F-B03F-472D-809E-5D694BE14000}" srcOrd="22" destOrd="0" presId="urn:microsoft.com/office/officeart/2008/layout/LinedList"/>
    <dgm:cxn modelId="{5EC9A0D8-8B14-48B3-AEA6-F4FD9FF9EDF8}" type="presParOf" srcId="{F37B2A2F-B03F-472D-809E-5D694BE14000}" destId="{57DB69B9-A657-4EDA-ABFD-BA0839DF5C66}" srcOrd="0" destOrd="0" presId="urn:microsoft.com/office/officeart/2008/layout/LinedList"/>
    <dgm:cxn modelId="{A61F9F5A-A66A-4803-89FE-9D15F45F9714}" type="presParOf" srcId="{F37B2A2F-B03F-472D-809E-5D694BE14000}" destId="{FE654E71-3EB6-4FE3-93E5-F4465A44A22E}" srcOrd="1" destOrd="0" presId="urn:microsoft.com/office/officeart/2008/layout/LinedList"/>
    <dgm:cxn modelId="{7501BA43-23BD-4458-A9C5-F29CB78FC1E4}" type="presParOf" srcId="{F37B2A2F-B03F-472D-809E-5D694BE14000}" destId="{D805EEFC-6C0B-41AE-8504-F3A7D105DCFC}" srcOrd="2" destOrd="0" presId="urn:microsoft.com/office/officeart/2008/layout/LinedList"/>
    <dgm:cxn modelId="{DA11E4DC-CA5A-4781-A4B8-25FF2464758E}" type="presParOf" srcId="{82B9D345-9772-45FA-A903-7F45EDCB97B3}" destId="{690FCB50-11F5-4A66-BF98-6D0DB91E3885}" srcOrd="23" destOrd="0" presId="urn:microsoft.com/office/officeart/2008/layout/LinedList"/>
    <dgm:cxn modelId="{83B9A544-8F66-40AE-8AF7-335633D0E0B1}" type="presParOf" srcId="{82B9D345-9772-45FA-A903-7F45EDCB97B3}" destId="{C8D1FE67-914C-4527-86A9-EFA5D00C82DF}" srcOrd="24" destOrd="0" presId="urn:microsoft.com/office/officeart/2008/layout/LinedList"/>
    <dgm:cxn modelId="{36B0EFED-5C95-420C-9C2C-638224DBC569}" type="presParOf" srcId="{82B9D345-9772-45FA-A903-7F45EDCB97B3}" destId="{8FB35948-201C-462F-85EE-8142828DE535}" srcOrd="25" destOrd="0" presId="urn:microsoft.com/office/officeart/2008/layout/LinedList"/>
    <dgm:cxn modelId="{041E1BFD-AFB0-4B27-8A14-E53702BDA622}" type="presParOf" srcId="{8FB35948-201C-462F-85EE-8142828DE535}" destId="{A705FA06-318A-41AC-90C4-820BC1D80156}" srcOrd="0" destOrd="0" presId="urn:microsoft.com/office/officeart/2008/layout/LinedList"/>
    <dgm:cxn modelId="{4CD073EC-EF9F-4B2E-84C4-5B58C9FC6D91}" type="presParOf" srcId="{8FB35948-201C-462F-85EE-8142828DE535}" destId="{991FAA52-54FD-46EE-8BB1-67206FDD9A4F}" srcOrd="1" destOrd="0" presId="urn:microsoft.com/office/officeart/2008/layout/LinedList"/>
    <dgm:cxn modelId="{5DD795FF-1DEC-47A4-A010-70746A815E26}" type="presParOf" srcId="{8FB35948-201C-462F-85EE-8142828DE535}" destId="{67BB349D-EFBD-4171-93F2-C9BDD1E98548}" srcOrd="2" destOrd="0" presId="urn:microsoft.com/office/officeart/2008/layout/LinedList"/>
    <dgm:cxn modelId="{4DDE01F5-9542-4082-9933-F4E2839C7EDB}" type="presParOf" srcId="{82B9D345-9772-45FA-A903-7F45EDCB97B3}" destId="{EDFADF7B-9F46-4CF2-8AE4-401FD69BD7E5}" srcOrd="26" destOrd="0" presId="urn:microsoft.com/office/officeart/2008/layout/LinedList"/>
    <dgm:cxn modelId="{60D7B6C7-B6B5-4B34-A47D-F5D3C6A41938}" type="presParOf" srcId="{82B9D345-9772-45FA-A903-7F45EDCB97B3}" destId="{F7B64446-8BA3-4D17-9AB4-88C8ADF82BCE}" srcOrd="27"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D3DE8-E27A-4E6C-A6A1-19D3FDA918E8}">
      <dsp:nvSpPr>
        <dsp:cNvPr id="0" name=""/>
        <dsp:cNvSpPr/>
      </dsp:nvSpPr>
      <dsp:spPr>
        <a:xfrm>
          <a:off x="0" y="2355"/>
          <a:ext cx="9828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32CE26-42B8-45E5-B8EF-AEF29FC266BB}">
      <dsp:nvSpPr>
        <dsp:cNvPr id="0" name=""/>
        <dsp:cNvSpPr/>
      </dsp:nvSpPr>
      <dsp:spPr>
        <a:xfrm>
          <a:off x="0" y="2355"/>
          <a:ext cx="1965716" cy="4819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b="1" kern="1200" dirty="0">
              <a:solidFill>
                <a:srgbClr val="000000"/>
              </a:solidFill>
            </a:rPr>
            <a:t>Permitted Soil or Fill Use Activities</a:t>
          </a:r>
        </a:p>
        <a:p>
          <a:pPr marL="0" lvl="0" indent="0" algn="l" defTabSz="1066800">
            <a:lnSpc>
              <a:spcPct val="90000"/>
            </a:lnSpc>
            <a:spcBef>
              <a:spcPct val="0"/>
            </a:spcBef>
            <a:spcAft>
              <a:spcPct val="35000"/>
            </a:spcAft>
            <a:buNone/>
          </a:pPr>
          <a:endParaRPr lang="en-CA" sz="2000" b="1" kern="1200" dirty="0">
            <a:solidFill>
              <a:srgbClr val="000000"/>
            </a:solidFill>
          </a:endParaRPr>
        </a:p>
        <a:p>
          <a:pPr marL="0" lvl="0" indent="0" algn="l" defTabSz="1066800">
            <a:lnSpc>
              <a:spcPct val="90000"/>
            </a:lnSpc>
            <a:spcBef>
              <a:spcPct val="0"/>
            </a:spcBef>
            <a:spcAft>
              <a:spcPct val="35000"/>
            </a:spcAft>
            <a:buNone/>
          </a:pPr>
          <a:endParaRPr lang="en-CA" sz="2000" b="1" kern="1200" dirty="0">
            <a:solidFill>
              <a:srgbClr val="000000"/>
            </a:solidFill>
          </a:endParaRPr>
        </a:p>
        <a:p>
          <a:pPr marL="0" lvl="0" indent="0" algn="l" defTabSz="1066800">
            <a:lnSpc>
              <a:spcPct val="90000"/>
            </a:lnSpc>
            <a:spcBef>
              <a:spcPct val="0"/>
            </a:spcBef>
            <a:spcAft>
              <a:spcPct val="35000"/>
            </a:spcAft>
            <a:buNone/>
          </a:pPr>
          <a:endParaRPr lang="en-CA" sz="2000" b="1" kern="1200" dirty="0">
            <a:solidFill>
              <a:srgbClr val="000000"/>
            </a:solidFill>
          </a:endParaRPr>
        </a:p>
        <a:p>
          <a:pPr marL="0" lvl="0" indent="0" algn="l" defTabSz="1066800">
            <a:lnSpc>
              <a:spcPct val="90000"/>
            </a:lnSpc>
            <a:spcBef>
              <a:spcPct val="0"/>
            </a:spcBef>
            <a:spcAft>
              <a:spcPct val="35000"/>
            </a:spcAft>
            <a:buNone/>
          </a:pPr>
          <a:endParaRPr lang="en-CA" sz="2000" b="1" kern="1200" dirty="0">
            <a:solidFill>
              <a:srgbClr val="000000"/>
            </a:solidFill>
          </a:endParaRPr>
        </a:p>
        <a:p>
          <a:pPr marL="0" lvl="0" indent="0" algn="l" defTabSz="1066800">
            <a:lnSpc>
              <a:spcPct val="90000"/>
            </a:lnSpc>
            <a:spcBef>
              <a:spcPct val="0"/>
            </a:spcBef>
            <a:spcAft>
              <a:spcPct val="35000"/>
            </a:spcAft>
            <a:buNone/>
          </a:pPr>
          <a:endParaRPr lang="en-CA" sz="2000" b="1" kern="1200" dirty="0">
            <a:solidFill>
              <a:srgbClr val="000000"/>
            </a:solidFill>
          </a:endParaRPr>
        </a:p>
        <a:p>
          <a:pPr marL="0" lvl="0" indent="0" algn="l" defTabSz="1066800">
            <a:lnSpc>
              <a:spcPct val="90000"/>
            </a:lnSpc>
            <a:spcBef>
              <a:spcPct val="0"/>
            </a:spcBef>
            <a:spcAft>
              <a:spcPct val="35000"/>
            </a:spcAft>
            <a:buNone/>
          </a:pPr>
          <a:endParaRPr lang="en-CA" sz="2000" b="1" kern="1200" dirty="0">
            <a:solidFill>
              <a:srgbClr val="000000"/>
            </a:solidFill>
          </a:endParaRPr>
        </a:p>
        <a:p>
          <a:pPr marL="0" lvl="0" indent="0" algn="l" defTabSz="1066800">
            <a:lnSpc>
              <a:spcPct val="90000"/>
            </a:lnSpc>
            <a:spcBef>
              <a:spcPct val="0"/>
            </a:spcBef>
            <a:spcAft>
              <a:spcPct val="35000"/>
            </a:spcAft>
            <a:buNone/>
          </a:pPr>
          <a:endParaRPr lang="en-CA" sz="2000" b="1" kern="1200" dirty="0">
            <a:solidFill>
              <a:srgbClr val="000000"/>
            </a:solidFill>
          </a:endParaRPr>
        </a:p>
        <a:p>
          <a:pPr marL="0" lvl="0" indent="0" algn="l" defTabSz="1066800">
            <a:lnSpc>
              <a:spcPct val="90000"/>
            </a:lnSpc>
            <a:spcBef>
              <a:spcPct val="0"/>
            </a:spcBef>
            <a:spcAft>
              <a:spcPct val="35000"/>
            </a:spcAft>
            <a:buNone/>
          </a:pPr>
          <a:endParaRPr lang="en-CA" sz="2400" b="1" kern="1200" dirty="0">
            <a:solidFill>
              <a:srgbClr val="000000"/>
            </a:solidFill>
          </a:endParaRPr>
        </a:p>
        <a:p>
          <a:pPr marL="0" lvl="0" indent="0" algn="l" defTabSz="1066800">
            <a:lnSpc>
              <a:spcPct val="90000"/>
            </a:lnSpc>
            <a:spcBef>
              <a:spcPct val="0"/>
            </a:spcBef>
            <a:spcAft>
              <a:spcPct val="35000"/>
            </a:spcAft>
            <a:buNone/>
          </a:pPr>
          <a:endParaRPr lang="en-CA" sz="2400" b="1" kern="1200" dirty="0">
            <a:solidFill>
              <a:srgbClr val="000000"/>
            </a:solidFill>
          </a:endParaRPr>
        </a:p>
        <a:p>
          <a:pPr marL="0" lvl="0" indent="0" algn="l" defTabSz="1066800">
            <a:lnSpc>
              <a:spcPct val="90000"/>
            </a:lnSpc>
            <a:spcBef>
              <a:spcPct val="0"/>
            </a:spcBef>
            <a:spcAft>
              <a:spcPct val="35000"/>
            </a:spcAft>
            <a:buNone/>
          </a:pPr>
          <a:endParaRPr lang="en-CA" sz="2400" b="1" kern="1200" dirty="0">
            <a:solidFill>
              <a:srgbClr val="000000"/>
            </a:solidFill>
          </a:endParaRPr>
        </a:p>
        <a:p>
          <a:pPr marL="0" lvl="0" indent="0" algn="l" defTabSz="1066800">
            <a:lnSpc>
              <a:spcPct val="90000"/>
            </a:lnSpc>
            <a:spcBef>
              <a:spcPct val="0"/>
            </a:spcBef>
            <a:spcAft>
              <a:spcPct val="35000"/>
            </a:spcAft>
            <a:buNone/>
          </a:pPr>
          <a:endParaRPr lang="en-CA" sz="2400" b="1" kern="1200" dirty="0">
            <a:solidFill>
              <a:srgbClr val="000000"/>
            </a:solidFill>
          </a:endParaRPr>
        </a:p>
        <a:p>
          <a:pPr marL="0" lvl="0" indent="0" algn="l" defTabSz="1066800">
            <a:lnSpc>
              <a:spcPct val="90000"/>
            </a:lnSpc>
            <a:spcBef>
              <a:spcPct val="0"/>
            </a:spcBef>
            <a:spcAft>
              <a:spcPct val="35000"/>
            </a:spcAft>
            <a:buNone/>
          </a:pPr>
          <a:endParaRPr lang="en-CA" sz="2400" b="1" kern="1200" dirty="0">
            <a:solidFill>
              <a:srgbClr val="000000"/>
            </a:solidFill>
          </a:endParaRPr>
        </a:p>
      </dsp:txBody>
      <dsp:txXfrm>
        <a:off x="0" y="2355"/>
        <a:ext cx="1965716" cy="4819824"/>
      </dsp:txXfrm>
    </dsp:sp>
    <dsp:sp modelId="{9A65D06A-30ED-41BC-AB44-DFF6850CB1EC}">
      <dsp:nvSpPr>
        <dsp:cNvPr id="0" name=""/>
        <dsp:cNvSpPr/>
      </dsp:nvSpPr>
      <dsp:spPr>
        <a:xfrm>
          <a:off x="2113145" y="27713"/>
          <a:ext cx="7715438" cy="50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solidFill>
                <a:srgbClr val="000000"/>
              </a:solidFill>
            </a:rPr>
            <a:t>1. 1,000 m</a:t>
          </a:r>
          <a:r>
            <a:rPr lang="en-CA" sz="2400" kern="1200" baseline="30000" dirty="0">
              <a:solidFill>
                <a:srgbClr val="000000"/>
              </a:solidFill>
            </a:rPr>
            <a:t>2</a:t>
          </a:r>
          <a:r>
            <a:rPr lang="en-CA" sz="2400" kern="1200" dirty="0">
              <a:solidFill>
                <a:srgbClr val="000000"/>
              </a:solidFill>
            </a:rPr>
            <a:t> area for a Principal Residence</a:t>
          </a:r>
        </a:p>
      </dsp:txBody>
      <dsp:txXfrm>
        <a:off x="2113145" y="27713"/>
        <a:ext cx="7715438" cy="507164"/>
      </dsp:txXfrm>
    </dsp:sp>
    <dsp:sp modelId="{EEEC0536-4796-4398-ABFE-271415196AE4}">
      <dsp:nvSpPr>
        <dsp:cNvPr id="0" name=""/>
        <dsp:cNvSpPr/>
      </dsp:nvSpPr>
      <dsp:spPr>
        <a:xfrm>
          <a:off x="1965716" y="534878"/>
          <a:ext cx="786286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E5E16E-2B6D-45A8-8650-B2B8FFE0A7A3}">
      <dsp:nvSpPr>
        <dsp:cNvPr id="0" name=""/>
        <dsp:cNvSpPr/>
      </dsp:nvSpPr>
      <dsp:spPr>
        <a:xfrm>
          <a:off x="2113145" y="560236"/>
          <a:ext cx="7715438" cy="50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solidFill>
                <a:srgbClr val="000000"/>
              </a:solidFill>
            </a:rPr>
            <a:t>2. 1,000 m</a:t>
          </a:r>
          <a:r>
            <a:rPr lang="en-CA" sz="2400" kern="1200" baseline="30000" dirty="0">
              <a:solidFill>
                <a:srgbClr val="000000"/>
              </a:solidFill>
            </a:rPr>
            <a:t>2</a:t>
          </a:r>
          <a:r>
            <a:rPr lang="en-CA" sz="2400" kern="1200" dirty="0">
              <a:solidFill>
                <a:srgbClr val="000000"/>
              </a:solidFill>
            </a:rPr>
            <a:t> area for a Farm structure</a:t>
          </a:r>
        </a:p>
      </dsp:txBody>
      <dsp:txXfrm>
        <a:off x="2113145" y="560236"/>
        <a:ext cx="7715438" cy="507164"/>
      </dsp:txXfrm>
    </dsp:sp>
    <dsp:sp modelId="{E9471707-9686-49AA-B4E5-818AC449F03B}">
      <dsp:nvSpPr>
        <dsp:cNvPr id="0" name=""/>
        <dsp:cNvSpPr/>
      </dsp:nvSpPr>
      <dsp:spPr>
        <a:xfrm>
          <a:off x="1965716" y="1067400"/>
          <a:ext cx="786286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B1A91A-E5F7-4EC7-9A44-21F1F8C637A1}">
      <dsp:nvSpPr>
        <dsp:cNvPr id="0" name=""/>
        <dsp:cNvSpPr/>
      </dsp:nvSpPr>
      <dsp:spPr>
        <a:xfrm>
          <a:off x="2113145" y="1092758"/>
          <a:ext cx="7715438" cy="50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solidFill>
                <a:srgbClr val="000000"/>
              </a:solidFill>
            </a:rPr>
            <a:t>3. Cranberry berms (2 m high x 10 m base)</a:t>
          </a:r>
        </a:p>
      </dsp:txBody>
      <dsp:txXfrm>
        <a:off x="2113145" y="1092758"/>
        <a:ext cx="7715438" cy="507164"/>
      </dsp:txXfrm>
    </dsp:sp>
    <dsp:sp modelId="{D1FA3166-8991-496C-BC5D-0F712C7B8A7E}">
      <dsp:nvSpPr>
        <dsp:cNvPr id="0" name=""/>
        <dsp:cNvSpPr/>
      </dsp:nvSpPr>
      <dsp:spPr>
        <a:xfrm>
          <a:off x="1965716" y="1599922"/>
          <a:ext cx="786286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D13AD-71E8-4C24-A8D3-977DAE15080E}">
      <dsp:nvSpPr>
        <dsp:cNvPr id="0" name=""/>
        <dsp:cNvSpPr/>
      </dsp:nvSpPr>
      <dsp:spPr>
        <a:xfrm>
          <a:off x="2113145" y="1625281"/>
          <a:ext cx="7715438" cy="50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solidFill>
                <a:srgbClr val="000000"/>
              </a:solidFill>
            </a:rPr>
            <a:t>4. Flood plain dikes, irrigation, livestock watering</a:t>
          </a:r>
        </a:p>
      </dsp:txBody>
      <dsp:txXfrm>
        <a:off x="2113145" y="1625281"/>
        <a:ext cx="7715438" cy="507164"/>
      </dsp:txXfrm>
    </dsp:sp>
    <dsp:sp modelId="{6B61F10C-EEA2-4B16-8F60-542ABE783E01}">
      <dsp:nvSpPr>
        <dsp:cNvPr id="0" name=""/>
        <dsp:cNvSpPr/>
      </dsp:nvSpPr>
      <dsp:spPr>
        <a:xfrm>
          <a:off x="1965716" y="2132445"/>
          <a:ext cx="786286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46939E-8E54-4381-990C-2398DC7E6B3A}">
      <dsp:nvSpPr>
        <dsp:cNvPr id="0" name=""/>
        <dsp:cNvSpPr/>
      </dsp:nvSpPr>
      <dsp:spPr>
        <a:xfrm>
          <a:off x="2113145" y="2157803"/>
          <a:ext cx="7715438" cy="50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solidFill>
                <a:srgbClr val="000000"/>
              </a:solidFill>
            </a:rPr>
            <a:t>5. Maintain existing farm road (50 m</a:t>
          </a:r>
          <a:r>
            <a:rPr lang="en-CA" sz="2400" kern="1200" baseline="30000" dirty="0">
              <a:solidFill>
                <a:srgbClr val="000000"/>
              </a:solidFill>
            </a:rPr>
            <a:t>3</a:t>
          </a:r>
          <a:r>
            <a:rPr lang="en-CA" sz="2400" kern="1200" baseline="0" dirty="0">
              <a:solidFill>
                <a:srgbClr val="000000"/>
              </a:solidFill>
            </a:rPr>
            <a:t>/100 m road)</a:t>
          </a:r>
          <a:endParaRPr lang="en-CA" sz="2400" kern="1200" baseline="30000" dirty="0">
            <a:solidFill>
              <a:srgbClr val="000000"/>
            </a:solidFill>
          </a:endParaRPr>
        </a:p>
      </dsp:txBody>
      <dsp:txXfrm>
        <a:off x="2113145" y="2157803"/>
        <a:ext cx="7715438" cy="507164"/>
      </dsp:txXfrm>
    </dsp:sp>
    <dsp:sp modelId="{815F1FC8-0975-4DC7-A0B4-45CEB7D6F2AD}">
      <dsp:nvSpPr>
        <dsp:cNvPr id="0" name=""/>
        <dsp:cNvSpPr/>
      </dsp:nvSpPr>
      <dsp:spPr>
        <a:xfrm>
          <a:off x="1965716" y="2664967"/>
          <a:ext cx="786286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390946-4A4C-4ACE-9FC9-1EC3F3516FA0}">
      <dsp:nvSpPr>
        <dsp:cNvPr id="0" name=""/>
        <dsp:cNvSpPr/>
      </dsp:nvSpPr>
      <dsp:spPr>
        <a:xfrm>
          <a:off x="2113145" y="2690325"/>
          <a:ext cx="7715438" cy="50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solidFill>
                <a:srgbClr val="000000"/>
              </a:solidFill>
            </a:rPr>
            <a:t>6. 100 m</a:t>
          </a:r>
          <a:r>
            <a:rPr lang="en-CA" sz="2400" kern="1200" baseline="30000" dirty="0">
              <a:solidFill>
                <a:srgbClr val="000000"/>
              </a:solidFill>
            </a:rPr>
            <a:t>3</a:t>
          </a:r>
          <a:r>
            <a:rPr lang="en-CA" sz="2400" kern="1200" dirty="0">
              <a:solidFill>
                <a:srgbClr val="000000"/>
              </a:solidFill>
            </a:rPr>
            <a:t>/ha or less (sand top dressing)</a:t>
          </a:r>
        </a:p>
      </dsp:txBody>
      <dsp:txXfrm>
        <a:off x="2113145" y="2690325"/>
        <a:ext cx="7715438" cy="507164"/>
      </dsp:txXfrm>
    </dsp:sp>
    <dsp:sp modelId="{99162EFB-F3E8-4131-932A-CD01DF7A7DCA}">
      <dsp:nvSpPr>
        <dsp:cNvPr id="0" name=""/>
        <dsp:cNvSpPr/>
      </dsp:nvSpPr>
      <dsp:spPr>
        <a:xfrm>
          <a:off x="1965716" y="3197489"/>
          <a:ext cx="786286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FB695E-ABA8-4015-B718-62F2AE4D3091}">
      <dsp:nvSpPr>
        <dsp:cNvPr id="0" name=""/>
        <dsp:cNvSpPr/>
      </dsp:nvSpPr>
      <dsp:spPr>
        <a:xfrm>
          <a:off x="2113145" y="3222848"/>
          <a:ext cx="7715438" cy="50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solidFill>
                <a:srgbClr val="000000"/>
              </a:solidFill>
            </a:rPr>
            <a:t>7. Soil amendments</a:t>
          </a:r>
        </a:p>
      </dsp:txBody>
      <dsp:txXfrm>
        <a:off x="2113145" y="3222848"/>
        <a:ext cx="7715438" cy="507164"/>
      </dsp:txXfrm>
    </dsp:sp>
    <dsp:sp modelId="{6142241B-7D2E-427E-9510-7013117D7482}">
      <dsp:nvSpPr>
        <dsp:cNvPr id="0" name=""/>
        <dsp:cNvSpPr/>
      </dsp:nvSpPr>
      <dsp:spPr>
        <a:xfrm>
          <a:off x="1965716" y="3730012"/>
          <a:ext cx="786286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654E71-3EB6-4FE3-93E5-F4465A44A22E}">
      <dsp:nvSpPr>
        <dsp:cNvPr id="0" name=""/>
        <dsp:cNvSpPr/>
      </dsp:nvSpPr>
      <dsp:spPr>
        <a:xfrm>
          <a:off x="2113145" y="3755370"/>
          <a:ext cx="7715438" cy="50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solidFill>
                <a:srgbClr val="000000"/>
              </a:solidFill>
            </a:rPr>
            <a:t>8. Conduct soil research or testing</a:t>
          </a:r>
        </a:p>
      </dsp:txBody>
      <dsp:txXfrm>
        <a:off x="2113145" y="3755370"/>
        <a:ext cx="7715438" cy="507164"/>
      </dsp:txXfrm>
    </dsp:sp>
    <dsp:sp modelId="{690FCB50-11F5-4A66-BF98-6D0DB91E3885}">
      <dsp:nvSpPr>
        <dsp:cNvPr id="0" name=""/>
        <dsp:cNvSpPr/>
      </dsp:nvSpPr>
      <dsp:spPr>
        <a:xfrm>
          <a:off x="1965716" y="4262534"/>
          <a:ext cx="786286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1FAA52-54FD-46EE-8BB1-67206FDD9A4F}">
      <dsp:nvSpPr>
        <dsp:cNvPr id="0" name=""/>
        <dsp:cNvSpPr/>
      </dsp:nvSpPr>
      <dsp:spPr>
        <a:xfrm>
          <a:off x="2113145" y="4287892"/>
          <a:ext cx="7715438" cy="50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solidFill>
                <a:srgbClr val="000000"/>
              </a:solidFill>
            </a:rPr>
            <a:t>9. 500 m</a:t>
          </a:r>
          <a:r>
            <a:rPr lang="en-CA" sz="2400" kern="1200" baseline="30000" dirty="0">
              <a:solidFill>
                <a:srgbClr val="000000"/>
              </a:solidFill>
            </a:rPr>
            <a:t>3 </a:t>
          </a:r>
          <a:r>
            <a:rPr lang="en-CA" sz="2400" kern="1200" dirty="0">
              <a:solidFill>
                <a:srgbClr val="000000"/>
              </a:solidFill>
            </a:rPr>
            <a:t>of aggregate per single parcel</a:t>
          </a:r>
        </a:p>
      </dsp:txBody>
      <dsp:txXfrm>
        <a:off x="2113145" y="4287892"/>
        <a:ext cx="7715438" cy="507164"/>
      </dsp:txXfrm>
    </dsp:sp>
    <dsp:sp modelId="{EDFADF7B-9F46-4CF2-8AE4-401FD69BD7E5}">
      <dsp:nvSpPr>
        <dsp:cNvPr id="0" name=""/>
        <dsp:cNvSpPr/>
      </dsp:nvSpPr>
      <dsp:spPr>
        <a:xfrm>
          <a:off x="1965716" y="4795056"/>
          <a:ext cx="786286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6619612-5A6F-4913-B3CF-D8495F8DFBBF}" type="datetimeFigureOut">
              <a:rPr lang="en-CA" smtClean="0"/>
              <a:t>2022-03-02</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FCE0315-C55E-4973-B5C7-063FD4DBA547}" type="slidenum">
              <a:rPr lang="en-CA" smtClean="0"/>
              <a:t>‹#›</a:t>
            </a:fld>
            <a:endParaRPr lang="en-CA" dirty="0"/>
          </a:p>
        </p:txBody>
      </p:sp>
    </p:spTree>
    <p:extLst>
      <p:ext uri="{BB962C8B-B14F-4D97-AF65-F5344CB8AC3E}">
        <p14:creationId xmlns:p14="http://schemas.microsoft.com/office/powerpoint/2010/main" val="121413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13CC0B-A124-49AD-9F81-FAE46AFA6A6C}" type="datetimeFigureOut">
              <a:rPr lang="en-CA" smtClean="0"/>
              <a:pPr/>
              <a:t>2022-03-02</a:t>
            </a:fld>
            <a:endParaRPr lang="en-CA"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D44F27-C4F0-4413-A464-7B32B5C22121}" type="slidenum">
              <a:rPr lang="en-CA" smtClean="0"/>
              <a:pPr/>
              <a:t>‹#›</a:t>
            </a:fld>
            <a:endParaRPr lang="en-CA" dirty="0"/>
          </a:p>
        </p:txBody>
      </p:sp>
    </p:spTree>
    <p:extLst>
      <p:ext uri="{BB962C8B-B14F-4D97-AF65-F5344CB8AC3E}">
        <p14:creationId xmlns:p14="http://schemas.microsoft.com/office/powerpoint/2010/main" val="53413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D44F27-C4F0-4413-A464-7B32B5C22121}" type="slidenum">
              <a:rPr lang="en-CA" smtClean="0"/>
              <a:pPr/>
              <a:t>1</a:t>
            </a:fld>
            <a:endParaRPr lang="en-CA" dirty="0"/>
          </a:p>
        </p:txBody>
      </p:sp>
    </p:spTree>
    <p:extLst>
      <p:ext uri="{BB962C8B-B14F-4D97-AF65-F5344CB8AC3E}">
        <p14:creationId xmlns:p14="http://schemas.microsoft.com/office/powerpoint/2010/main" val="93021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2FA62EC-6BFA-427D-8157-DB7CC946ADDE}" type="slidenum">
              <a:rPr lang="en-CA" smtClean="0"/>
              <a:t>3</a:t>
            </a:fld>
            <a:endParaRPr lang="en-CA" dirty="0"/>
          </a:p>
        </p:txBody>
      </p:sp>
    </p:spTree>
    <p:extLst>
      <p:ext uri="{BB962C8B-B14F-4D97-AF65-F5344CB8AC3E}">
        <p14:creationId xmlns:p14="http://schemas.microsoft.com/office/powerpoint/2010/main" val="112435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CE73-D52A-4392-8456-118534B5DC1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8372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0CCE73-D52A-4392-8456-118534B5DC14}" type="slidenum">
              <a:rPr lang="en-CA" smtClean="0"/>
              <a:pPr/>
              <a:t>5</a:t>
            </a:fld>
            <a:endParaRPr lang="en-CA" dirty="0"/>
          </a:p>
        </p:txBody>
      </p:sp>
    </p:spTree>
    <p:extLst>
      <p:ext uri="{BB962C8B-B14F-4D97-AF65-F5344CB8AC3E}">
        <p14:creationId xmlns:p14="http://schemas.microsoft.com/office/powerpoint/2010/main" val="388167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BD44F27-C4F0-4413-A464-7B32B5C22121}" type="slidenum">
              <a:rPr lang="en-CA" smtClean="0"/>
              <a:pPr/>
              <a:t>6</a:t>
            </a:fld>
            <a:endParaRPr lang="en-CA" dirty="0"/>
          </a:p>
        </p:txBody>
      </p:sp>
    </p:spTree>
    <p:extLst>
      <p:ext uri="{BB962C8B-B14F-4D97-AF65-F5344CB8AC3E}">
        <p14:creationId xmlns:p14="http://schemas.microsoft.com/office/powerpoint/2010/main" val="334041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CE73-D52A-4392-8456-118534B5DC1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CE73-D52A-4392-8456-118534B5DC1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7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CE73-D52A-4392-8456-118534B5DC1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993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CE73-D52A-4392-8456-118534B5DC1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030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solidFill>
                <a:srgbClr val="FEFAC9"/>
              </a:solidFill>
            </a:endParaRPr>
          </a:p>
        </p:txBody>
      </p:sp>
      <p:sp>
        <p:nvSpPr>
          <p:cNvPr id="12" name="TextBox 11"/>
          <p:cNvSpPr txBox="1"/>
          <p:nvPr userDrawn="1"/>
        </p:nvSpPr>
        <p:spPr>
          <a:xfrm>
            <a:off x="719403" y="6021289"/>
            <a:ext cx="1920213" cy="769441"/>
          </a:xfrm>
          <a:prstGeom prst="rect">
            <a:avLst/>
          </a:prstGeom>
          <a:noFill/>
        </p:spPr>
        <p:txBody>
          <a:bodyPr wrap="square" rtlCol="0">
            <a:spAutoFit/>
          </a:bodyPr>
          <a:lstStyle/>
          <a:p>
            <a:r>
              <a:rPr lang="en-CA" sz="4400" dirty="0">
                <a:solidFill>
                  <a:prstClr val="white"/>
                </a:solidFill>
                <a:latin typeface="Aharoni" pitchFamily="2" charset="-79"/>
                <a:cs typeface="Aharoni" pitchFamily="2" charset="-79"/>
              </a:rPr>
              <a:t>ALC</a:t>
            </a:r>
            <a:r>
              <a:rPr lang="en-CA" sz="1800" dirty="0">
                <a:solidFill>
                  <a:prstClr val="white"/>
                </a:solidFill>
              </a:rPr>
              <a:t> </a:t>
            </a:r>
          </a:p>
        </p:txBody>
      </p:sp>
      <p:sp>
        <p:nvSpPr>
          <p:cNvPr id="29" name="Slide Number Placeholder 28"/>
          <p:cNvSpPr>
            <a:spLocks noGrp="1"/>
          </p:cNvSpPr>
          <p:nvPr>
            <p:ph type="sldNum" sz="quarter" idx="12"/>
          </p:nvPr>
        </p:nvSpPr>
        <p:spPr>
          <a:xfrm>
            <a:off x="10896533" y="6237312"/>
            <a:ext cx="1117600" cy="381000"/>
          </a:xfrm>
        </p:spPr>
        <p:txBody>
          <a:bodyPr>
            <a:normAutofit/>
          </a:bodyPr>
          <a:lstStyle>
            <a:lvl1pPr>
              <a:defRPr sz="1600">
                <a:solidFill>
                  <a:schemeClr val="tx1"/>
                </a:solidFill>
                <a:effectLst>
                  <a:outerShdw blurRad="38100" dist="38100" dir="2700000" algn="tl">
                    <a:srgbClr val="000000">
                      <a:alpha val="43137"/>
                    </a:srgbClr>
                  </a:outerShdw>
                </a:effectLst>
              </a:defRPr>
            </a:lvl1pPr>
          </a:lstStyle>
          <a:p>
            <a:pPr algn="r"/>
            <a:fld id="{8C592886-E571-45D5-8B56-343DC94F8FA6}"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4843148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srgbClr val="444D26"/>
              </a:solidFill>
            </a:endParaRP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2024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endParaRPr lang="en-US" dirty="0">
              <a:solidFill>
                <a:prstClr val="white"/>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lgn="r"/>
            <a:fld id="{8C592886-E571-45D5-8B56-343DC94F8FA6}" type="slidenum">
              <a:rPr lang="en-US" smtClean="0"/>
              <a:pPr algn="r"/>
              <a:t>‹#›</a:t>
            </a:fld>
            <a:endParaRPr lang="en-US" dirty="0">
              <a:solidFill>
                <a:srgbClr val="444D26">
                  <a:shade val="90000"/>
                </a:srgbClr>
              </a:solidFill>
            </a:endParaRPr>
          </a:p>
        </p:txBody>
      </p:sp>
      <p:sp>
        <p:nvSpPr>
          <p:cNvPr id="14" name="Footer Placeholder 13"/>
          <p:cNvSpPr>
            <a:spLocks noGrp="1"/>
          </p:cNvSpPr>
          <p:nvPr>
            <p:ph type="ftr" sz="quarter" idx="12"/>
          </p:nvPr>
        </p:nvSpPr>
        <p:spPr>
          <a:xfrm>
            <a:off x="2133600" y="6248207"/>
            <a:ext cx="6096000" cy="365125"/>
          </a:xfrm>
        </p:spPr>
        <p:txBody>
          <a:bodyPr rtlCol="0"/>
          <a:lstStyle/>
          <a:p>
            <a:endParaRPr lang="en-US" dirty="0">
              <a:solidFill>
                <a:srgbClr val="444D26"/>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90394143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srgbClr val="444D26"/>
              </a:solidFill>
            </a:endParaRPr>
          </a:p>
        </p:txBody>
      </p:sp>
      <p:sp>
        <p:nvSpPr>
          <p:cNvPr id="6" name="Slide Number Placeholder 5"/>
          <p:cNvSpPr>
            <a:spLocks noGrp="1"/>
          </p:cNvSpPr>
          <p:nvPr>
            <p:ph type="sldNum" sz="quarter" idx="12"/>
          </p:nvPr>
        </p:nvSpPr>
        <p:spPr/>
        <p:txBody>
          <a:bodyPr/>
          <a:lstStyle/>
          <a:p>
            <a:fld id="{8C592886-E571-45D5-8B56-343DC94F8FA6}" type="slidenum">
              <a:rPr lang="en-US" smtClean="0"/>
              <a:pPr/>
              <a:t>‹#›</a:t>
            </a:fld>
            <a:endParaRPr lang="en-US" dirty="0"/>
          </a:p>
        </p:txBody>
      </p:sp>
    </p:spTree>
    <p:extLst>
      <p:ext uri="{BB962C8B-B14F-4D97-AF65-F5344CB8AC3E}">
        <p14:creationId xmlns:p14="http://schemas.microsoft.com/office/powerpoint/2010/main" val="2685209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endParaRPr lang="en-US" dirty="0">
              <a:solidFill>
                <a:prstClr val="white"/>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dirty="0">
              <a:solidFill>
                <a:srgbClr val="444D26"/>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8C592886-E571-45D5-8B56-343DC94F8FA6}" type="slidenum">
              <a:rPr lang="en-US" smtClean="0"/>
              <a:pPr/>
              <a:t>‹#›</a:t>
            </a:fld>
            <a:endParaRPr lang="en-US" dirty="0"/>
          </a:p>
        </p:txBody>
      </p:sp>
    </p:spTree>
    <p:extLst>
      <p:ext uri="{BB962C8B-B14F-4D97-AF65-F5344CB8AC3E}">
        <p14:creationId xmlns:p14="http://schemas.microsoft.com/office/powerpoint/2010/main" val="102011421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ntent Slide Layout">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userDrawn="1"/>
        </p:nvSpPr>
        <p:spPr>
          <a:xfrm>
            <a:off x="-12192" y="6053329"/>
            <a:ext cx="2999232" cy="726059"/>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a:off x="3145536" y="6044185"/>
            <a:ext cx="9046464" cy="73520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ffectLst>
                <a:outerShdw blurRad="38100" dist="38100" dir="2700000" algn="tl">
                  <a:srgbClr val="000000">
                    <a:alpha val="43137"/>
                  </a:srgbClr>
                </a:outerShdw>
              </a:effectLst>
            </a:endParaRPr>
          </a:p>
        </p:txBody>
      </p:sp>
      <p:sp>
        <p:nvSpPr>
          <p:cNvPr id="9" name="Subtitle 8"/>
          <p:cNvSpPr>
            <a:spLocks noGrp="1"/>
          </p:cNvSpPr>
          <p:nvPr>
            <p:ph type="subTitle" idx="1"/>
          </p:nvPr>
        </p:nvSpPr>
        <p:spPr>
          <a:xfrm>
            <a:off x="3145536" y="6044187"/>
            <a:ext cx="7654987" cy="716117"/>
          </a:xfrm>
        </p:spPr>
        <p:txBody>
          <a:bodyPr anchor="ctr">
            <a:normAutofit/>
          </a:bodyPr>
          <a:lstStyle>
            <a:lvl1pPr marL="0" indent="0" algn="l">
              <a:buNone/>
              <a:defRPr sz="2600" b="1">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9" name="Slide Number Placeholder 28"/>
          <p:cNvSpPr>
            <a:spLocks noGrp="1"/>
          </p:cNvSpPr>
          <p:nvPr>
            <p:ph type="sldNum" sz="quarter" idx="12"/>
          </p:nvPr>
        </p:nvSpPr>
        <p:spPr>
          <a:xfrm>
            <a:off x="10992544" y="6053329"/>
            <a:ext cx="1117600" cy="726059"/>
          </a:xfrm>
        </p:spPr>
        <p:txBody>
          <a:bodyPr>
            <a:normAutofit/>
          </a:bodyPr>
          <a:lstStyle>
            <a:lvl1pPr>
              <a:defRPr sz="1600">
                <a:solidFill>
                  <a:schemeClr val="tx1"/>
                </a:solidFill>
                <a:effectLst>
                  <a:outerShdw blurRad="38100" dist="38100" dir="2700000" algn="tl">
                    <a:srgbClr val="000000">
                      <a:alpha val="43137"/>
                    </a:srgbClr>
                  </a:outerShdw>
                </a:effectLst>
              </a:defRPr>
            </a:lvl1pPr>
          </a:lstStyle>
          <a:p>
            <a:pPr algn="r"/>
            <a:fld id="{8C592886-E571-45D5-8B56-343DC94F8FA6}" type="slidenum">
              <a:rPr lang="en-US" smtClean="0">
                <a:solidFill>
                  <a:prstClr val="white"/>
                </a:solidFill>
              </a:rPr>
              <a:pPr algn="r"/>
              <a:t>‹#›</a:t>
            </a:fld>
            <a:endParaRPr lang="en-US" dirty="0">
              <a:solidFill>
                <a:prstClr val="white"/>
              </a:solidFill>
            </a:endParaRPr>
          </a:p>
        </p:txBody>
      </p:sp>
      <p:sp>
        <p:nvSpPr>
          <p:cNvPr id="2" name="TextBox 1"/>
          <p:cNvSpPr txBox="1"/>
          <p:nvPr userDrawn="1"/>
        </p:nvSpPr>
        <p:spPr>
          <a:xfrm>
            <a:off x="0" y="6148679"/>
            <a:ext cx="2999232" cy="492443"/>
          </a:xfrm>
          <a:prstGeom prst="rect">
            <a:avLst/>
          </a:prstGeom>
          <a:noFill/>
        </p:spPr>
        <p:txBody>
          <a:bodyPr wrap="square" rtlCol="0">
            <a:spAutoFit/>
          </a:bodyPr>
          <a:lstStyle/>
          <a:p>
            <a:pPr algn="ctr"/>
            <a:r>
              <a:rPr lang="en-CA" sz="2600" b="1" dirty="0">
                <a:solidFill>
                  <a:prstClr val="white"/>
                </a:solidFill>
              </a:rPr>
              <a:t>ALC</a:t>
            </a:r>
          </a:p>
        </p:txBody>
      </p:sp>
    </p:spTree>
    <p:extLst>
      <p:ext uri="{BB962C8B-B14F-4D97-AF65-F5344CB8AC3E}">
        <p14:creationId xmlns:p14="http://schemas.microsoft.com/office/powerpoint/2010/main" val="379773487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solidFill>
                <a:srgbClr val="FEFAC9"/>
              </a:solidFill>
            </a:endParaRPr>
          </a:p>
        </p:txBody>
      </p:sp>
      <p:sp>
        <p:nvSpPr>
          <p:cNvPr id="12" name="TextBox 11"/>
          <p:cNvSpPr txBox="1"/>
          <p:nvPr userDrawn="1"/>
        </p:nvSpPr>
        <p:spPr>
          <a:xfrm>
            <a:off x="719403" y="6021289"/>
            <a:ext cx="1920213" cy="769441"/>
          </a:xfrm>
          <a:prstGeom prst="rect">
            <a:avLst/>
          </a:prstGeom>
          <a:noFill/>
        </p:spPr>
        <p:txBody>
          <a:bodyPr wrap="square" rtlCol="0">
            <a:spAutoFit/>
          </a:bodyPr>
          <a:lstStyle/>
          <a:p>
            <a:r>
              <a:rPr lang="en-CA" sz="4400" dirty="0">
                <a:solidFill>
                  <a:prstClr val="white"/>
                </a:solidFill>
                <a:latin typeface="Aharoni" pitchFamily="2" charset="-79"/>
                <a:cs typeface="Aharoni" pitchFamily="2" charset="-79"/>
              </a:rPr>
              <a:t>ALC</a:t>
            </a:r>
            <a:r>
              <a:rPr lang="en-CA" sz="1800" dirty="0">
                <a:solidFill>
                  <a:prstClr val="white"/>
                </a:solidFill>
              </a:rPr>
              <a:t> </a:t>
            </a:r>
          </a:p>
        </p:txBody>
      </p:sp>
      <p:sp>
        <p:nvSpPr>
          <p:cNvPr id="29" name="Slide Number Placeholder 28"/>
          <p:cNvSpPr>
            <a:spLocks noGrp="1"/>
          </p:cNvSpPr>
          <p:nvPr>
            <p:ph type="sldNum" sz="quarter" idx="12"/>
          </p:nvPr>
        </p:nvSpPr>
        <p:spPr>
          <a:xfrm>
            <a:off x="10896533" y="6237312"/>
            <a:ext cx="1117600" cy="381000"/>
          </a:xfrm>
        </p:spPr>
        <p:txBody>
          <a:bodyPr>
            <a:normAutofit/>
          </a:bodyPr>
          <a:lstStyle>
            <a:lvl1pPr>
              <a:defRPr sz="1600">
                <a:solidFill>
                  <a:schemeClr val="tx1"/>
                </a:solidFill>
                <a:effectLst>
                  <a:outerShdw blurRad="38100" dist="38100" dir="2700000" algn="tl">
                    <a:srgbClr val="000000">
                      <a:alpha val="43137"/>
                    </a:srgbClr>
                  </a:outerShdw>
                </a:effectLst>
              </a:defRPr>
            </a:lvl1pPr>
          </a:lstStyle>
          <a:p>
            <a:pPr algn="r"/>
            <a:fld id="{8C592886-E571-45D5-8B56-343DC94F8FA6}"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306337584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DBD2BB"/>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userDrawn="1"/>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ffectLst>
                <a:outerShdw blurRad="38100" dist="38100" dir="2700000" algn="tl">
                  <a:srgbClr val="000000">
                    <a:alpha val="43137"/>
                  </a:srgbClr>
                </a:outerShdw>
              </a:effectLst>
            </a:endParaRPr>
          </a:p>
        </p:txBody>
      </p:sp>
      <p:sp>
        <p:nvSpPr>
          <p:cNvPr id="8" name="Title 7"/>
          <p:cNvSpPr>
            <a:spLocks noGrp="1"/>
          </p:cNvSpPr>
          <p:nvPr>
            <p:ph type="ctrTitle"/>
          </p:nvPr>
        </p:nvSpPr>
        <p:spPr>
          <a:xfrm>
            <a:off x="1199456" y="260648"/>
            <a:ext cx="10273141" cy="792088"/>
          </a:xfrm>
        </p:spPr>
        <p:txBody>
          <a:bodyPr anchor="t">
            <a:normAutofit/>
          </a:bodyPr>
          <a:lstStyle>
            <a:lvl1pPr algn="l">
              <a:defRPr sz="1400" cap="all" baseline="0">
                <a:solidFill>
                  <a:schemeClr val="bg1"/>
                </a:solidFill>
              </a:defRPr>
            </a:lvl1pPr>
          </a:lstStyle>
          <a:p>
            <a:endParaRPr kumimoji="0"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9" name="Slide Number Placeholder 28"/>
          <p:cNvSpPr>
            <a:spLocks noGrp="1"/>
          </p:cNvSpPr>
          <p:nvPr>
            <p:ph type="sldNum" sz="quarter" idx="12"/>
          </p:nvPr>
        </p:nvSpPr>
        <p:spPr>
          <a:xfrm>
            <a:off x="10896533" y="6309320"/>
            <a:ext cx="1117600" cy="381000"/>
          </a:xfrm>
        </p:spPr>
        <p:txBody>
          <a:bodyPr>
            <a:normAutofit/>
          </a:bodyPr>
          <a:lstStyle>
            <a:lvl1pPr>
              <a:defRPr sz="1600">
                <a:solidFill>
                  <a:schemeClr val="tx1"/>
                </a:solidFill>
                <a:effectLst>
                  <a:outerShdw blurRad="38100" dist="38100" dir="2700000" algn="tl">
                    <a:srgbClr val="000000">
                      <a:alpha val="43137"/>
                    </a:srgbClr>
                  </a:outerShdw>
                </a:effectLst>
              </a:defRPr>
            </a:lvl1pPr>
          </a:lstStyle>
          <a:p>
            <a:pPr algn="r"/>
            <a:fld id="{8C592886-E571-45D5-8B56-343DC94F8FA6}" type="slidenum">
              <a:rPr lang="en-US" smtClean="0">
                <a:solidFill>
                  <a:prstClr val="white"/>
                </a:solidFill>
              </a:rPr>
              <a:pPr algn="r"/>
              <a:t>‹#›</a:t>
            </a:fld>
            <a:endParaRPr lang="en-US" dirty="0">
              <a:solidFill>
                <a:prstClr val="white"/>
              </a:solidFill>
            </a:endParaRPr>
          </a:p>
        </p:txBody>
      </p:sp>
      <p:sp>
        <p:nvSpPr>
          <p:cNvPr id="14" name="TextBox 13"/>
          <p:cNvSpPr txBox="1"/>
          <p:nvPr userDrawn="1"/>
        </p:nvSpPr>
        <p:spPr>
          <a:xfrm>
            <a:off x="719403" y="6021289"/>
            <a:ext cx="1920213" cy="769441"/>
          </a:xfrm>
          <a:prstGeom prst="rect">
            <a:avLst/>
          </a:prstGeom>
          <a:noFill/>
        </p:spPr>
        <p:txBody>
          <a:bodyPr wrap="square" rtlCol="0">
            <a:spAutoFit/>
          </a:bodyPr>
          <a:lstStyle/>
          <a:p>
            <a:r>
              <a:rPr lang="en-CA" sz="4400" dirty="0">
                <a:solidFill>
                  <a:prstClr val="white"/>
                </a:solidFill>
                <a:latin typeface="Aharoni" pitchFamily="2" charset="-79"/>
                <a:cs typeface="Aharoni" pitchFamily="2" charset="-79"/>
              </a:rPr>
              <a:t>ALC</a:t>
            </a:r>
            <a:r>
              <a:rPr lang="en-CA" sz="1800" dirty="0">
                <a:solidFill>
                  <a:prstClr val="white"/>
                </a:solidFill>
              </a:rPr>
              <a:t> </a:t>
            </a:r>
          </a:p>
        </p:txBody>
      </p:sp>
    </p:spTree>
    <p:extLst>
      <p:ext uri="{BB962C8B-B14F-4D97-AF65-F5344CB8AC3E}">
        <p14:creationId xmlns:p14="http://schemas.microsoft.com/office/powerpoint/2010/main" val="380573817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816864" y="1600200"/>
            <a:ext cx="10871200" cy="4495800"/>
          </a:xfrm>
        </p:spPr>
        <p:txBody>
          <a:bodyPr/>
          <a:lstStyle>
            <a:lvl1pPr>
              <a:buNone/>
              <a:defRPr>
                <a:solidFill>
                  <a:schemeClr val="accent1"/>
                </a:solidFill>
              </a:defRPr>
            </a:lvl1pPr>
            <a:lvl2pPr>
              <a:buClrTx/>
              <a:buFont typeface="Arial" pitchFamily="34" charset="0"/>
              <a:buChar char="•"/>
              <a:defRPr>
                <a:solidFill>
                  <a:schemeClr val="accent1"/>
                </a:solidFill>
              </a:defRPr>
            </a:lvl2pPr>
            <a:lvl3pPr>
              <a:buClrTx/>
              <a:buFont typeface="Courier New" pitchFamily="49" charset="0"/>
              <a:buChar char="o"/>
              <a:defRPr>
                <a:solidFill>
                  <a:schemeClr val="accent1"/>
                </a:solidFill>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7" name="Title 6"/>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12" name="Footer Placeholder 11"/>
          <p:cNvSpPr>
            <a:spLocks noGrp="1"/>
          </p:cNvSpPr>
          <p:nvPr>
            <p:ph type="ftr" sz="quarter" idx="12"/>
          </p:nvPr>
        </p:nvSpPr>
        <p:spPr/>
        <p:txBody>
          <a:bodyPr/>
          <a:lstStyle/>
          <a:p>
            <a:endParaRPr lang="en-US" sz="1300" dirty="0">
              <a:solidFill>
                <a:srgbClr val="FEFAC9">
                  <a:tint val="60000"/>
                  <a:satMod val="155000"/>
                </a:srgbClr>
              </a:solidFill>
            </a:endParaRPr>
          </a:p>
        </p:txBody>
      </p:sp>
      <p:sp>
        <p:nvSpPr>
          <p:cNvPr id="15" name="Slide Number Placeholder 11"/>
          <p:cNvSpPr txBox="1">
            <a:spLocks/>
          </p:cNvSpPr>
          <p:nvPr userDrawn="1"/>
        </p:nvSpPr>
        <p:spPr>
          <a:xfrm>
            <a:off x="10896533" y="6381328"/>
            <a:ext cx="711200" cy="244476"/>
          </a:xfrm>
          <a:prstGeom prst="rect">
            <a:avLst/>
          </a:prstGeom>
        </p:spPr>
        <p:txBody>
          <a:bodyPr vert="horz" rtlCol="0" anchor="ctr" anchorCtr="0">
            <a:noAutofit/>
          </a:bodyPr>
          <a:lstStyle/>
          <a:p>
            <a:pPr algn="ctr">
              <a:defRPr/>
            </a:pPr>
            <a:fld id="{8C592886-E571-45D5-8B56-343DC94F8FA6}" type="slidenum">
              <a:rPr lang="en-US" sz="1600" b="1" smtClean="0">
                <a:solidFill>
                  <a:prstClr val="white"/>
                </a:solidFill>
                <a:effectLst>
                  <a:outerShdw blurRad="38100" dist="38100" dir="2700000" algn="tl">
                    <a:srgbClr val="000000">
                      <a:alpha val="43137"/>
                    </a:srgbClr>
                  </a:outerShdw>
                </a:effectLst>
              </a:rPr>
              <a:pPr algn="ctr">
                <a:defRPr/>
              </a:pPr>
              <a:t>‹#›</a:t>
            </a:fld>
            <a:endParaRPr lang="en-US" sz="16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9311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816864" y="1600200"/>
            <a:ext cx="10871200" cy="4495800"/>
          </a:xfrm>
        </p:spPr>
        <p:txBody>
          <a:bodyPr/>
          <a:lstStyle>
            <a:lvl1pPr>
              <a:buNone/>
              <a:defRPr>
                <a:solidFill>
                  <a:schemeClr val="accent1"/>
                </a:solidFill>
              </a:defRPr>
            </a:lvl1pPr>
            <a:lvl2pPr>
              <a:buClrTx/>
              <a:buFont typeface="Arial" pitchFamily="34" charset="0"/>
              <a:buChar char="•"/>
              <a:defRPr>
                <a:solidFill>
                  <a:schemeClr val="accent1"/>
                </a:solidFill>
              </a:defRPr>
            </a:lvl2pPr>
            <a:lvl3pPr>
              <a:buClrTx/>
              <a:buFont typeface="Courier New" pitchFamily="49" charset="0"/>
              <a:buChar char="o"/>
              <a:defRPr>
                <a:solidFill>
                  <a:schemeClr val="accent1"/>
                </a:solidFill>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7" name="Title 6"/>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12" name="Footer Placeholder 11"/>
          <p:cNvSpPr>
            <a:spLocks noGrp="1"/>
          </p:cNvSpPr>
          <p:nvPr>
            <p:ph type="ftr" sz="quarter" idx="12"/>
          </p:nvPr>
        </p:nvSpPr>
        <p:spPr/>
        <p:txBody>
          <a:bodyPr/>
          <a:lstStyle/>
          <a:p>
            <a:endParaRPr lang="en-US" sz="1300" dirty="0">
              <a:solidFill>
                <a:srgbClr val="FEFAC9">
                  <a:tint val="60000"/>
                  <a:satMod val="155000"/>
                </a:srgbClr>
              </a:solidFill>
            </a:endParaRPr>
          </a:p>
        </p:txBody>
      </p:sp>
      <p:sp>
        <p:nvSpPr>
          <p:cNvPr id="15" name="Slide Number Placeholder 11"/>
          <p:cNvSpPr txBox="1">
            <a:spLocks/>
          </p:cNvSpPr>
          <p:nvPr userDrawn="1"/>
        </p:nvSpPr>
        <p:spPr>
          <a:xfrm>
            <a:off x="10896533" y="6381328"/>
            <a:ext cx="711200" cy="244476"/>
          </a:xfrm>
          <a:prstGeom prst="rect">
            <a:avLst/>
          </a:prstGeom>
        </p:spPr>
        <p:txBody>
          <a:bodyPr vert="horz" rtlCol="0" anchor="ctr" anchorCtr="0">
            <a:noAutofit/>
          </a:bodyPr>
          <a:lstStyle/>
          <a:p>
            <a:pPr algn="ctr">
              <a:defRPr/>
            </a:pPr>
            <a:fld id="{8C592886-E571-45D5-8B56-343DC94F8FA6}" type="slidenum">
              <a:rPr lang="en-US" sz="1600" b="1" smtClean="0">
                <a:solidFill>
                  <a:srgbClr val="00B050"/>
                </a:solidFill>
                <a:effectLst>
                  <a:outerShdw blurRad="50800" dist="38100" dir="2700000" algn="tl" rotWithShape="0">
                    <a:srgbClr val="92D050">
                      <a:alpha val="40000"/>
                    </a:srgbClr>
                  </a:outerShdw>
                </a:effectLst>
              </a:rPr>
              <a:pPr algn="ctr">
                <a:defRPr/>
              </a:pPr>
              <a:t>‹#›</a:t>
            </a:fld>
            <a:endParaRPr lang="en-US" sz="1600" b="1" dirty="0">
              <a:solidFill>
                <a:srgbClr val="00B050"/>
              </a:solidFill>
              <a:effectLst>
                <a:outerShdw blurRad="50800" dist="38100" dir="2700000" algn="tl" rotWithShape="0">
                  <a:srgbClr val="92D050">
                    <a:alpha val="40000"/>
                  </a:srgbClr>
                </a:outerShdw>
              </a:effectLst>
            </a:endParaRPr>
          </a:p>
        </p:txBody>
      </p:sp>
    </p:spTree>
    <p:extLst>
      <p:ext uri="{BB962C8B-B14F-4D97-AF65-F5344CB8AC3E}">
        <p14:creationId xmlns:p14="http://schemas.microsoft.com/office/powerpoint/2010/main" val="3668764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solidFill>
          <a:srgbClr val="DBD2B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a:buFont typeface="Arial" pitchFamily="34" charset="0"/>
              <a:buNone/>
              <a:defRPr/>
            </a:lvl1pPr>
            <a:lvl2pPr>
              <a:buClr>
                <a:schemeClr val="tx1"/>
              </a:buClr>
              <a:buFont typeface="Arial" pitchFamily="34" charset="0"/>
              <a:buChar char="•"/>
              <a:defRPr/>
            </a:lvl2pPr>
            <a:lvl3pPr>
              <a:buFont typeface="Courier New" pitchFamily="49" charset="0"/>
              <a:buChar char="o"/>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11" name="Content Placeholder 10"/>
          <p:cNvSpPr>
            <a:spLocks noGrp="1"/>
          </p:cNvSpPr>
          <p:nvPr>
            <p:ph sz="quarter" idx="2"/>
          </p:nvPr>
        </p:nvSpPr>
        <p:spPr>
          <a:xfrm>
            <a:off x="6459868" y="1589567"/>
            <a:ext cx="5181600" cy="4572000"/>
          </a:xfrm>
        </p:spPr>
        <p:txBody>
          <a:bodyPr/>
          <a:lstStyle>
            <a:lvl1pPr>
              <a:buNone/>
              <a:defRPr/>
            </a:lvl1pPr>
            <a:lvl2pPr>
              <a:buClr>
                <a:schemeClr val="tx1"/>
              </a:buClr>
              <a:buFont typeface="Arial" pitchFamily="34" charset="0"/>
              <a:buChar char="•"/>
              <a:defRPr/>
            </a:lvl2pPr>
            <a:lvl3pPr>
              <a:buClr>
                <a:schemeClr val="tx1"/>
              </a:buClr>
              <a:buFont typeface="Courier New" pitchFamily="49" charset="0"/>
              <a:buChar char="o"/>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8" name="Date Placeholder 7"/>
          <p:cNvSpPr>
            <a:spLocks noGrp="1"/>
          </p:cNvSpPr>
          <p:nvPr>
            <p:ph type="dt" sz="half" idx="15"/>
          </p:nvPr>
        </p:nvSpPr>
        <p:spPr/>
        <p:txBody>
          <a:bodyPr rtlCol="0"/>
          <a:lstStyle/>
          <a:p>
            <a:endParaRPr lang="en-US" dirty="0">
              <a:solidFill>
                <a:prstClr val="white"/>
              </a:solidFill>
            </a:endParaRPr>
          </a:p>
        </p:txBody>
      </p:sp>
      <p:sp>
        <p:nvSpPr>
          <p:cNvPr id="10" name="Slide Number Placeholder 9"/>
          <p:cNvSpPr>
            <a:spLocks noGrp="1"/>
          </p:cNvSpPr>
          <p:nvPr>
            <p:ph type="sldNum" sz="quarter" idx="16"/>
          </p:nvPr>
        </p:nvSpPr>
        <p:spPr>
          <a:xfrm>
            <a:off x="10896533" y="6309320"/>
            <a:ext cx="711200" cy="244476"/>
          </a:xfrm>
        </p:spPr>
        <p:txBody>
          <a:bodyPr rtlCol="0"/>
          <a:lstStyle/>
          <a:p>
            <a:fld id="{8C592886-E571-45D5-8B56-343DC94F8FA6}"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444D26"/>
              </a:solidFill>
            </a:endParaRPr>
          </a:p>
        </p:txBody>
      </p:sp>
    </p:spTree>
    <p:extLst>
      <p:ext uri="{BB962C8B-B14F-4D97-AF65-F5344CB8AC3E}">
        <p14:creationId xmlns:p14="http://schemas.microsoft.com/office/powerpoint/2010/main" val="317333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DBD2BB"/>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userDrawn="1"/>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ffectLst>
                <a:outerShdw blurRad="38100" dist="38100" dir="2700000" algn="tl">
                  <a:srgbClr val="000000">
                    <a:alpha val="43137"/>
                  </a:srgbClr>
                </a:outerShdw>
              </a:effectLst>
            </a:endParaRPr>
          </a:p>
        </p:txBody>
      </p:sp>
      <p:sp>
        <p:nvSpPr>
          <p:cNvPr id="8" name="Title 7"/>
          <p:cNvSpPr>
            <a:spLocks noGrp="1"/>
          </p:cNvSpPr>
          <p:nvPr>
            <p:ph type="ctrTitle"/>
          </p:nvPr>
        </p:nvSpPr>
        <p:spPr>
          <a:xfrm>
            <a:off x="1199456" y="260648"/>
            <a:ext cx="10273141" cy="792088"/>
          </a:xfrm>
        </p:spPr>
        <p:txBody>
          <a:bodyPr anchor="t">
            <a:normAutofit/>
          </a:bodyPr>
          <a:lstStyle>
            <a:lvl1pPr algn="l">
              <a:defRPr sz="1400" cap="all" baseline="0">
                <a:solidFill>
                  <a:schemeClr val="bg1"/>
                </a:solidFill>
              </a:defRPr>
            </a:lvl1pPr>
          </a:lstStyle>
          <a:p>
            <a:endParaRPr kumimoji="0"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9" name="Slide Number Placeholder 28"/>
          <p:cNvSpPr>
            <a:spLocks noGrp="1"/>
          </p:cNvSpPr>
          <p:nvPr>
            <p:ph type="sldNum" sz="quarter" idx="12"/>
          </p:nvPr>
        </p:nvSpPr>
        <p:spPr>
          <a:xfrm>
            <a:off x="10896533" y="6309320"/>
            <a:ext cx="1117600" cy="381000"/>
          </a:xfrm>
        </p:spPr>
        <p:txBody>
          <a:bodyPr>
            <a:normAutofit/>
          </a:bodyPr>
          <a:lstStyle>
            <a:lvl1pPr>
              <a:defRPr sz="1600">
                <a:solidFill>
                  <a:schemeClr val="tx1"/>
                </a:solidFill>
                <a:effectLst>
                  <a:outerShdw blurRad="38100" dist="38100" dir="2700000" algn="tl">
                    <a:srgbClr val="000000">
                      <a:alpha val="43137"/>
                    </a:srgbClr>
                  </a:outerShdw>
                </a:effectLst>
              </a:defRPr>
            </a:lvl1pPr>
          </a:lstStyle>
          <a:p>
            <a:pPr algn="r"/>
            <a:fld id="{8C592886-E571-45D5-8B56-343DC94F8FA6}" type="slidenum">
              <a:rPr lang="en-US" smtClean="0">
                <a:solidFill>
                  <a:prstClr val="white"/>
                </a:solidFill>
              </a:rPr>
              <a:pPr algn="r"/>
              <a:t>‹#›</a:t>
            </a:fld>
            <a:endParaRPr lang="en-US" dirty="0">
              <a:solidFill>
                <a:prstClr val="white"/>
              </a:solidFill>
            </a:endParaRPr>
          </a:p>
        </p:txBody>
      </p:sp>
      <p:sp>
        <p:nvSpPr>
          <p:cNvPr id="14" name="TextBox 13"/>
          <p:cNvSpPr txBox="1"/>
          <p:nvPr userDrawn="1"/>
        </p:nvSpPr>
        <p:spPr>
          <a:xfrm>
            <a:off x="719403" y="6021289"/>
            <a:ext cx="1920213" cy="769441"/>
          </a:xfrm>
          <a:prstGeom prst="rect">
            <a:avLst/>
          </a:prstGeom>
          <a:noFill/>
        </p:spPr>
        <p:txBody>
          <a:bodyPr wrap="square" rtlCol="0">
            <a:spAutoFit/>
          </a:bodyPr>
          <a:lstStyle/>
          <a:p>
            <a:r>
              <a:rPr lang="en-CA" sz="4400" dirty="0">
                <a:solidFill>
                  <a:prstClr val="white"/>
                </a:solidFill>
                <a:latin typeface="Aharoni" pitchFamily="2" charset="-79"/>
                <a:cs typeface="Aharoni" pitchFamily="2" charset="-79"/>
              </a:rPr>
              <a:t>ALC</a:t>
            </a:r>
            <a:r>
              <a:rPr lang="en-CA" sz="1800" dirty="0">
                <a:solidFill>
                  <a:prstClr val="white"/>
                </a:solidFill>
              </a:rPr>
              <a:t> </a:t>
            </a:r>
          </a:p>
        </p:txBody>
      </p:sp>
    </p:spTree>
    <p:extLst>
      <p:ext uri="{BB962C8B-B14F-4D97-AF65-F5344CB8AC3E}">
        <p14:creationId xmlns:p14="http://schemas.microsoft.com/office/powerpoint/2010/main" val="414396651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rue or False Question (Answer: False)">
    <p:bg>
      <p:bgPr>
        <a:solidFill>
          <a:srgbClr val="DBD2BB"/>
        </a:solidFill>
        <a:effectLst/>
      </p:bgPr>
    </p:bg>
    <p:spTree>
      <p:nvGrpSpPr>
        <p:cNvPr id="1" name=""/>
        <p:cNvGrpSpPr/>
        <p:nvPr/>
      </p:nvGrpSpPr>
      <p:grpSpPr>
        <a:xfrm>
          <a:off x="0" y="0"/>
          <a:ext cx="0" cy="0"/>
          <a:chOff x="0" y="0"/>
          <a:chExt cx="0" cy="0"/>
        </a:xfrm>
      </p:grpSpPr>
      <p:sp>
        <p:nvSpPr>
          <p:cNvPr id="6" name="Question"/>
          <p:cNvSpPr>
            <a:spLocks noGrp="1"/>
          </p:cNvSpPr>
          <p:nvPr>
            <p:ph type="title" hasCustomPrompt="1"/>
          </p:nvPr>
        </p:nvSpPr>
        <p:spPr>
          <a:xfrm>
            <a:off x="499797" y="457200"/>
            <a:ext cx="10972800" cy="1143000"/>
          </a:xfrm>
        </p:spPr>
        <p:txBody>
          <a:bodyPr rtlCol="0" anchor="ctr"/>
          <a:lstStyle>
            <a:lvl1pPr algn="l" eaLnBrk="1" latinLnBrk="0" hangingPunct="1">
              <a:defRPr kumimoji="0" i="0">
                <a:solidFill>
                  <a:schemeClr val="tx1">
                    <a:shade val="75000"/>
                  </a:schemeClr>
                </a:solidFill>
              </a:defRPr>
            </a:lvl1pPr>
            <a:extLst/>
          </a:lstStyle>
          <a:p>
            <a:r>
              <a:rPr kumimoji="0" lang="en-US" dirty="0"/>
              <a:t>Click to add question</a:t>
            </a:r>
          </a:p>
        </p:txBody>
      </p:sp>
      <p:sp>
        <p:nvSpPr>
          <p:cNvPr id="29" name="Answer Base"/>
          <p:cNvSpPr txBox="1"/>
          <p:nvPr userDrawn="1"/>
        </p:nvSpPr>
        <p:spPr>
          <a:xfrm>
            <a:off x="499797" y="2711138"/>
            <a:ext cx="10972800" cy="1293926"/>
          </a:xfrm>
          <a:prstGeom prst="rect">
            <a:avLst/>
          </a:prstGeom>
          <a:noFill/>
        </p:spPr>
        <p:txBody>
          <a:bodyPr wrap="square">
            <a:noAutofit/>
          </a:bodyPr>
          <a:lstStyle/>
          <a:p>
            <a:pPr algn="ctr">
              <a:spcBef>
                <a:spcPct val="20000"/>
              </a:spcBef>
            </a:pPr>
            <a:r>
              <a:rPr lang="en-US" sz="7200" dirty="0">
                <a:solidFill>
                  <a:prstClr val="black">
                    <a:alpha val="40000"/>
                  </a:prstClr>
                </a:solidFill>
              </a:rPr>
              <a:t>TRUE or FALSE?</a:t>
            </a:r>
          </a:p>
        </p:txBody>
      </p:sp>
      <p:sp>
        <p:nvSpPr>
          <p:cNvPr id="7" name="Answer"/>
          <p:cNvSpPr/>
          <p:nvPr userDrawn="1"/>
        </p:nvSpPr>
        <p:spPr>
          <a:xfrm>
            <a:off x="499797" y="2711139"/>
            <a:ext cx="10972800" cy="1200329"/>
          </a:xfrm>
          <a:prstGeom prst="rect">
            <a:avLst/>
          </a:prstGeom>
        </p:spPr>
        <p:txBody>
          <a:bodyPr wrap="square">
            <a:spAutoFit/>
          </a:bodyPr>
          <a:lstStyle/>
          <a:p>
            <a:pPr algn="ctr"/>
            <a:r>
              <a:rPr lang="en-US" sz="7200" dirty="0">
                <a:solidFill>
                  <a:prstClr val="white">
                    <a:alpha val="40000"/>
                  </a:prstClr>
                </a:solidFill>
              </a:rPr>
              <a:t>TRUE or </a:t>
            </a:r>
            <a:r>
              <a:rPr lang="en-US" sz="7200" dirty="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rPr>
              <a:t>FALSE</a:t>
            </a:r>
            <a:r>
              <a:rPr lang="en-US" sz="7200" dirty="0">
                <a:solidFill>
                  <a:prstClr val="white">
                    <a:alpha val="40000"/>
                  </a:prstClr>
                </a:solidFill>
              </a:rPr>
              <a:t>?</a:t>
            </a:r>
            <a:endParaRPr lang="en-US" sz="1800" dirty="0">
              <a:solidFill>
                <a:prstClr val="black"/>
              </a:solidFill>
            </a:endParaRPr>
          </a:p>
        </p:txBody>
      </p:sp>
      <p:sp>
        <p:nvSpPr>
          <p:cNvPr id="9" name="Date Placeholder 8"/>
          <p:cNvSpPr>
            <a:spLocks noGrp="1"/>
          </p:cNvSpPr>
          <p:nvPr>
            <p:ph type="dt" sz="half" idx="10"/>
          </p:nvPr>
        </p:nvSpPr>
        <p:spPr/>
        <p:txBody>
          <a:bodyPr/>
          <a:lstStyle/>
          <a:p>
            <a:endParaRPr lang="en-US" dirty="0">
              <a:solidFill>
                <a:prstClr val="white"/>
              </a:solidFill>
            </a:endParaRPr>
          </a:p>
        </p:txBody>
      </p:sp>
      <p:sp>
        <p:nvSpPr>
          <p:cNvPr id="10" name="Slide Number Placeholder 9"/>
          <p:cNvSpPr>
            <a:spLocks noGrp="1"/>
          </p:cNvSpPr>
          <p:nvPr>
            <p:ph type="sldNum" sz="quarter" idx="11"/>
          </p:nvPr>
        </p:nvSpPr>
        <p:spPr/>
        <p:txBody>
          <a:bodyPr/>
          <a:lstStyle/>
          <a:p>
            <a:pPr algn="r"/>
            <a:fld id="{8C592886-E571-45D5-8B56-343DC94F8FA6}" type="slidenum">
              <a:rPr lang="en-US" smtClean="0"/>
              <a:pPr algn="r"/>
              <a:t>‹#›</a:t>
            </a:fld>
            <a:endParaRPr lang="en-US" sz="1600" dirty="0">
              <a:solidFill>
                <a:srgbClr val="444D26">
                  <a:shade val="90000"/>
                </a:srgbClr>
              </a:solidFill>
            </a:endParaRPr>
          </a:p>
        </p:txBody>
      </p:sp>
      <p:sp>
        <p:nvSpPr>
          <p:cNvPr id="11" name="Footer Placeholder 10"/>
          <p:cNvSpPr>
            <a:spLocks noGrp="1"/>
          </p:cNvSpPr>
          <p:nvPr>
            <p:ph type="ftr" sz="quarter" idx="12"/>
          </p:nvPr>
        </p:nvSpPr>
        <p:spPr/>
        <p:txBody>
          <a:bodyPr/>
          <a:lstStyle/>
          <a:p>
            <a:endParaRPr lang="en-US" sz="1300" dirty="0">
              <a:solidFill>
                <a:srgbClr val="FEFAC9">
                  <a:tint val="60000"/>
                  <a:satMod val="155000"/>
                </a:srgbClr>
              </a:solidFill>
            </a:endParaRPr>
          </a:p>
        </p:txBody>
      </p:sp>
    </p:spTree>
    <p:extLst>
      <p:ext uri="{BB962C8B-B14F-4D97-AF65-F5344CB8AC3E}">
        <p14:creationId xmlns:p14="http://schemas.microsoft.com/office/powerpoint/2010/main" val="50950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dirty="0">
              <a:solidFill>
                <a:prstClr val="white"/>
              </a:solidFill>
            </a:endParaRPr>
          </a:p>
        </p:txBody>
      </p:sp>
      <p:sp>
        <p:nvSpPr>
          <p:cNvPr id="12" name="Slide Number Placeholder 11"/>
          <p:cNvSpPr>
            <a:spLocks noGrp="1"/>
          </p:cNvSpPr>
          <p:nvPr>
            <p:ph type="sldNum" sz="quarter" idx="16"/>
          </p:nvPr>
        </p:nvSpPr>
        <p:spPr/>
        <p:txBody>
          <a:bodyPr rtlCol="0"/>
          <a:lstStyle/>
          <a:p>
            <a:fld id="{8C592886-E571-45D5-8B56-343DC94F8FA6}"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solidFill>
                <a:srgbClr val="444D26"/>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966989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dirty="0">
              <a:solidFill>
                <a:prstClr val="white"/>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lgn="r"/>
            <a:fld id="{8C592886-E571-45D5-8B56-343DC94F8FA6}" type="slidenum">
              <a:rPr lang="en-US" smtClean="0"/>
              <a:pPr algn="r"/>
              <a:t>‹#›</a:t>
            </a:fld>
            <a:endParaRPr lang="en-US" dirty="0">
              <a:solidFill>
                <a:srgbClr val="444D26">
                  <a:shade val="90000"/>
                </a:srgbClr>
              </a:solidFill>
            </a:endParaRPr>
          </a:p>
        </p:txBody>
      </p:sp>
      <p:sp>
        <p:nvSpPr>
          <p:cNvPr id="14" name="Footer Placeholder 13"/>
          <p:cNvSpPr>
            <a:spLocks noGrp="1"/>
          </p:cNvSpPr>
          <p:nvPr>
            <p:ph type="ftr" sz="quarter" idx="12"/>
          </p:nvPr>
        </p:nvSpPr>
        <p:spPr/>
        <p:txBody>
          <a:bodyPr/>
          <a:lstStyle/>
          <a:p>
            <a:endParaRPr lang="en-US" dirty="0">
              <a:solidFill>
                <a:srgbClr val="444D26"/>
              </a:solidFill>
            </a:endParaRPr>
          </a:p>
        </p:txBody>
      </p:sp>
    </p:spTree>
    <p:extLst>
      <p:ext uri="{BB962C8B-B14F-4D97-AF65-F5344CB8AC3E}">
        <p14:creationId xmlns:p14="http://schemas.microsoft.com/office/powerpoint/2010/main" val="66300920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srgbClr val="444D26"/>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8C592886-E571-45D5-8B56-343DC94F8FA6}" type="slidenum">
              <a:rPr lang="en-US" smtClean="0">
                <a:solidFill>
                  <a:srgbClr val="444D26"/>
                </a:solidFill>
              </a:rPr>
              <a:pPr/>
              <a:t>‹#›</a:t>
            </a:fld>
            <a:endParaRPr lang="en-US" dirty="0">
              <a:solidFill>
                <a:srgbClr val="444D26"/>
              </a:solidFill>
            </a:endParaRPr>
          </a:p>
        </p:txBody>
      </p:sp>
    </p:spTree>
    <p:extLst>
      <p:ext uri="{BB962C8B-B14F-4D97-AF65-F5344CB8AC3E}">
        <p14:creationId xmlns:p14="http://schemas.microsoft.com/office/powerpoint/2010/main" val="4058041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srgbClr val="444D26"/>
              </a:solidFill>
            </a:endParaRP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74824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endParaRPr lang="en-US" dirty="0">
              <a:solidFill>
                <a:prstClr val="white"/>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lgn="r"/>
            <a:fld id="{8C592886-E571-45D5-8B56-343DC94F8FA6}" type="slidenum">
              <a:rPr lang="en-US" smtClean="0"/>
              <a:pPr algn="r"/>
              <a:t>‹#›</a:t>
            </a:fld>
            <a:endParaRPr lang="en-US" dirty="0">
              <a:solidFill>
                <a:srgbClr val="444D26">
                  <a:shade val="90000"/>
                </a:srgbClr>
              </a:solidFill>
            </a:endParaRPr>
          </a:p>
        </p:txBody>
      </p:sp>
      <p:sp>
        <p:nvSpPr>
          <p:cNvPr id="14" name="Footer Placeholder 13"/>
          <p:cNvSpPr>
            <a:spLocks noGrp="1"/>
          </p:cNvSpPr>
          <p:nvPr>
            <p:ph type="ftr" sz="quarter" idx="12"/>
          </p:nvPr>
        </p:nvSpPr>
        <p:spPr>
          <a:xfrm>
            <a:off x="2133600" y="6248207"/>
            <a:ext cx="6096000" cy="365125"/>
          </a:xfrm>
        </p:spPr>
        <p:txBody>
          <a:bodyPr rtlCol="0"/>
          <a:lstStyle/>
          <a:p>
            <a:endParaRPr lang="en-US" dirty="0">
              <a:solidFill>
                <a:srgbClr val="444D26"/>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149484017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srgbClr val="444D26"/>
              </a:solidFill>
            </a:endParaRPr>
          </a:p>
        </p:txBody>
      </p:sp>
      <p:sp>
        <p:nvSpPr>
          <p:cNvPr id="6" name="Slide Number Placeholder 5"/>
          <p:cNvSpPr>
            <a:spLocks noGrp="1"/>
          </p:cNvSpPr>
          <p:nvPr>
            <p:ph type="sldNum" sz="quarter" idx="12"/>
          </p:nvPr>
        </p:nvSpPr>
        <p:spPr/>
        <p:txBody>
          <a:bodyPr/>
          <a:lstStyle/>
          <a:p>
            <a:fld id="{8C592886-E571-45D5-8B56-343DC94F8FA6}" type="slidenum">
              <a:rPr lang="en-US" smtClean="0"/>
              <a:pPr/>
              <a:t>‹#›</a:t>
            </a:fld>
            <a:endParaRPr lang="en-US" dirty="0"/>
          </a:p>
        </p:txBody>
      </p:sp>
    </p:spTree>
    <p:extLst>
      <p:ext uri="{BB962C8B-B14F-4D97-AF65-F5344CB8AC3E}">
        <p14:creationId xmlns:p14="http://schemas.microsoft.com/office/powerpoint/2010/main" val="924768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endParaRPr lang="en-US" dirty="0">
              <a:solidFill>
                <a:prstClr val="white"/>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dirty="0">
              <a:solidFill>
                <a:srgbClr val="444D26"/>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8C592886-E571-45D5-8B56-343DC94F8FA6}" type="slidenum">
              <a:rPr lang="en-US" smtClean="0"/>
              <a:pPr/>
              <a:t>‹#›</a:t>
            </a:fld>
            <a:endParaRPr lang="en-US" dirty="0"/>
          </a:p>
        </p:txBody>
      </p:sp>
    </p:spTree>
    <p:extLst>
      <p:ext uri="{BB962C8B-B14F-4D97-AF65-F5344CB8AC3E}">
        <p14:creationId xmlns:p14="http://schemas.microsoft.com/office/powerpoint/2010/main" val="65983123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7" name="Footer Placeholder 16"/>
          <p:cNvSpPr>
            <a:spLocks noGrp="1"/>
          </p:cNvSpPr>
          <p:nvPr>
            <p:ph type="ftr" sz="quarter" idx="11"/>
          </p:nvPr>
        </p:nvSpPr>
        <p:spPr>
          <a:xfrm>
            <a:off x="2780524" y="236541"/>
            <a:ext cx="7823200" cy="365125"/>
          </a:xfrm>
        </p:spPr>
        <p:txBody>
          <a:bodyPr/>
          <a:lstStyle>
            <a:lvl1pPr algn="r">
              <a:defRPr>
                <a:solidFill>
                  <a:schemeClr val="tx2"/>
                </a:solidFill>
              </a:defRPr>
            </a:lvl1pPr>
          </a:lstStyle>
          <a:p>
            <a:endParaRPr lang="en-US" dirty="0">
              <a:solidFill>
                <a:srgbClr val="FEFAC9"/>
              </a:solidFill>
            </a:endParaRPr>
          </a:p>
        </p:txBody>
      </p:sp>
      <p:sp>
        <p:nvSpPr>
          <p:cNvPr id="12" name="TextBox 11"/>
          <p:cNvSpPr txBox="1"/>
          <p:nvPr userDrawn="1"/>
        </p:nvSpPr>
        <p:spPr>
          <a:xfrm>
            <a:off x="719403" y="6021298"/>
            <a:ext cx="1920213" cy="769441"/>
          </a:xfrm>
          <a:prstGeom prst="rect">
            <a:avLst/>
          </a:prstGeom>
          <a:noFill/>
        </p:spPr>
        <p:txBody>
          <a:bodyPr wrap="square" rtlCol="0">
            <a:spAutoFit/>
          </a:bodyPr>
          <a:lstStyle/>
          <a:p>
            <a:r>
              <a:rPr lang="en-CA" sz="4400" dirty="0">
                <a:solidFill>
                  <a:prstClr val="white"/>
                </a:solidFill>
                <a:latin typeface="Aharoni" pitchFamily="2" charset="-79"/>
                <a:cs typeface="Aharoni" pitchFamily="2" charset="-79"/>
              </a:rPr>
              <a:t>ALC</a:t>
            </a:r>
            <a:r>
              <a:rPr lang="en-CA" sz="1800" dirty="0">
                <a:solidFill>
                  <a:prstClr val="white"/>
                </a:solidFill>
              </a:rPr>
              <a:t> </a:t>
            </a:r>
          </a:p>
        </p:txBody>
      </p:sp>
      <p:sp>
        <p:nvSpPr>
          <p:cNvPr id="29" name="Slide Number Placeholder 28"/>
          <p:cNvSpPr>
            <a:spLocks noGrp="1"/>
          </p:cNvSpPr>
          <p:nvPr>
            <p:ph type="sldNum" sz="quarter" idx="12"/>
          </p:nvPr>
        </p:nvSpPr>
        <p:spPr>
          <a:xfrm>
            <a:off x="10896533" y="6237312"/>
            <a:ext cx="1117600" cy="381000"/>
          </a:xfrm>
        </p:spPr>
        <p:txBody>
          <a:bodyPr>
            <a:normAutofit/>
          </a:bodyPr>
          <a:lstStyle>
            <a:lvl1pPr>
              <a:defRPr sz="1600">
                <a:solidFill>
                  <a:schemeClr val="tx1"/>
                </a:solidFill>
                <a:effectLst>
                  <a:outerShdw blurRad="38100" dist="38100" dir="2700000" algn="tl">
                    <a:srgbClr val="000000">
                      <a:alpha val="43137"/>
                    </a:srgbClr>
                  </a:outerShdw>
                </a:effectLst>
              </a:defRPr>
            </a:lvl1pPr>
          </a:lstStyle>
          <a:p>
            <a:pPr algn="r"/>
            <a:fld id="{8C592886-E571-45D5-8B56-343DC94F8FA6}"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164620896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DBD2BB"/>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userDrawn="1"/>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ffectLst>
                <a:outerShdw blurRad="38100" dist="38100" dir="2700000" algn="tl">
                  <a:srgbClr val="000000">
                    <a:alpha val="43137"/>
                  </a:srgbClr>
                </a:outerShdw>
              </a:effectLst>
            </a:endParaRPr>
          </a:p>
        </p:txBody>
      </p:sp>
      <p:sp>
        <p:nvSpPr>
          <p:cNvPr id="8" name="Title 7"/>
          <p:cNvSpPr>
            <a:spLocks noGrp="1"/>
          </p:cNvSpPr>
          <p:nvPr>
            <p:ph type="ctrTitle"/>
          </p:nvPr>
        </p:nvSpPr>
        <p:spPr>
          <a:xfrm>
            <a:off x="1199456" y="260648"/>
            <a:ext cx="10273141" cy="792088"/>
          </a:xfrm>
        </p:spPr>
        <p:txBody>
          <a:bodyPr anchor="t">
            <a:normAutofit/>
          </a:bodyPr>
          <a:lstStyle>
            <a:lvl1pPr algn="l">
              <a:defRPr sz="1400" cap="all" baseline="0">
                <a:solidFill>
                  <a:schemeClr val="bg1"/>
                </a:solidFill>
              </a:defRPr>
            </a:lvl1pPr>
          </a:lstStyle>
          <a:p>
            <a:endParaRPr kumimoji="0"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9" name="Slide Number Placeholder 28"/>
          <p:cNvSpPr>
            <a:spLocks noGrp="1"/>
          </p:cNvSpPr>
          <p:nvPr>
            <p:ph type="sldNum" sz="quarter" idx="12"/>
          </p:nvPr>
        </p:nvSpPr>
        <p:spPr>
          <a:xfrm>
            <a:off x="10896533" y="6309320"/>
            <a:ext cx="1117600" cy="381000"/>
          </a:xfrm>
        </p:spPr>
        <p:txBody>
          <a:bodyPr>
            <a:normAutofit/>
          </a:bodyPr>
          <a:lstStyle>
            <a:lvl1pPr>
              <a:defRPr sz="1600">
                <a:solidFill>
                  <a:schemeClr val="tx1"/>
                </a:solidFill>
                <a:effectLst>
                  <a:outerShdw blurRad="38100" dist="38100" dir="2700000" algn="tl">
                    <a:srgbClr val="000000">
                      <a:alpha val="43137"/>
                    </a:srgbClr>
                  </a:outerShdw>
                </a:effectLst>
              </a:defRPr>
            </a:lvl1pPr>
          </a:lstStyle>
          <a:p>
            <a:pPr algn="r"/>
            <a:fld id="{8C592886-E571-45D5-8B56-343DC94F8FA6}" type="slidenum">
              <a:rPr lang="en-US" smtClean="0">
                <a:solidFill>
                  <a:prstClr val="white"/>
                </a:solidFill>
              </a:rPr>
              <a:pPr algn="r"/>
              <a:t>‹#›</a:t>
            </a:fld>
            <a:endParaRPr lang="en-US" dirty="0">
              <a:solidFill>
                <a:prstClr val="white"/>
              </a:solidFill>
            </a:endParaRPr>
          </a:p>
        </p:txBody>
      </p:sp>
      <p:sp>
        <p:nvSpPr>
          <p:cNvPr id="14" name="TextBox 13"/>
          <p:cNvSpPr txBox="1"/>
          <p:nvPr userDrawn="1"/>
        </p:nvSpPr>
        <p:spPr>
          <a:xfrm>
            <a:off x="719403" y="6021298"/>
            <a:ext cx="1920213" cy="769441"/>
          </a:xfrm>
          <a:prstGeom prst="rect">
            <a:avLst/>
          </a:prstGeom>
          <a:noFill/>
        </p:spPr>
        <p:txBody>
          <a:bodyPr wrap="square" rtlCol="0">
            <a:spAutoFit/>
          </a:bodyPr>
          <a:lstStyle/>
          <a:p>
            <a:r>
              <a:rPr lang="en-CA" sz="4400" dirty="0">
                <a:solidFill>
                  <a:prstClr val="white"/>
                </a:solidFill>
                <a:latin typeface="Aharoni" pitchFamily="2" charset="-79"/>
                <a:cs typeface="Aharoni" pitchFamily="2" charset="-79"/>
              </a:rPr>
              <a:t>ALC</a:t>
            </a:r>
            <a:r>
              <a:rPr lang="en-CA" sz="1800" dirty="0">
                <a:solidFill>
                  <a:prstClr val="white"/>
                </a:solidFill>
              </a:rPr>
              <a:t> </a:t>
            </a:r>
          </a:p>
        </p:txBody>
      </p:sp>
    </p:spTree>
    <p:extLst>
      <p:ext uri="{BB962C8B-B14F-4D97-AF65-F5344CB8AC3E}">
        <p14:creationId xmlns:p14="http://schemas.microsoft.com/office/powerpoint/2010/main" val="356070706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816864" y="1600200"/>
            <a:ext cx="10871200" cy="4495800"/>
          </a:xfrm>
        </p:spPr>
        <p:txBody>
          <a:bodyPr/>
          <a:lstStyle>
            <a:lvl1pPr>
              <a:buNone/>
              <a:defRPr>
                <a:solidFill>
                  <a:schemeClr val="accent1"/>
                </a:solidFill>
              </a:defRPr>
            </a:lvl1pPr>
            <a:lvl2pPr>
              <a:buClrTx/>
              <a:buFont typeface="Arial" pitchFamily="34" charset="0"/>
              <a:buChar char="•"/>
              <a:defRPr>
                <a:solidFill>
                  <a:schemeClr val="accent1"/>
                </a:solidFill>
              </a:defRPr>
            </a:lvl2pPr>
            <a:lvl3pPr>
              <a:buClrTx/>
              <a:buFont typeface="Courier New" pitchFamily="49" charset="0"/>
              <a:buChar char="o"/>
              <a:defRPr>
                <a:solidFill>
                  <a:schemeClr val="accent1"/>
                </a:solidFill>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7" name="Title 6"/>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12" name="Footer Placeholder 11"/>
          <p:cNvSpPr>
            <a:spLocks noGrp="1"/>
          </p:cNvSpPr>
          <p:nvPr>
            <p:ph type="ftr" sz="quarter" idx="12"/>
          </p:nvPr>
        </p:nvSpPr>
        <p:spPr/>
        <p:txBody>
          <a:bodyPr/>
          <a:lstStyle/>
          <a:p>
            <a:endParaRPr lang="en-US" sz="1300" dirty="0">
              <a:solidFill>
                <a:srgbClr val="FEFAC9">
                  <a:tint val="60000"/>
                  <a:satMod val="155000"/>
                </a:srgbClr>
              </a:solidFill>
            </a:endParaRPr>
          </a:p>
        </p:txBody>
      </p:sp>
      <p:sp>
        <p:nvSpPr>
          <p:cNvPr id="15" name="Slide Number Placeholder 11"/>
          <p:cNvSpPr txBox="1">
            <a:spLocks/>
          </p:cNvSpPr>
          <p:nvPr userDrawn="1"/>
        </p:nvSpPr>
        <p:spPr>
          <a:xfrm>
            <a:off x="10896533" y="6381328"/>
            <a:ext cx="711200" cy="244476"/>
          </a:xfrm>
          <a:prstGeom prst="rect">
            <a:avLst/>
          </a:prstGeom>
        </p:spPr>
        <p:txBody>
          <a:bodyPr vert="horz" rtlCol="0" anchor="ctr" anchorCtr="0">
            <a:noAutofit/>
          </a:bodyPr>
          <a:lstStyle/>
          <a:p>
            <a:pPr algn="ctr">
              <a:defRPr/>
            </a:pPr>
            <a:fld id="{8C592886-E571-45D5-8B56-343DC94F8FA6}" type="slidenum">
              <a:rPr lang="en-US" sz="1600" b="1" smtClean="0">
                <a:solidFill>
                  <a:prstClr val="white"/>
                </a:solidFill>
                <a:effectLst>
                  <a:outerShdw blurRad="38100" dist="38100" dir="2700000" algn="tl">
                    <a:srgbClr val="000000">
                      <a:alpha val="43137"/>
                    </a:srgbClr>
                  </a:outerShdw>
                </a:effectLst>
              </a:rPr>
              <a:pPr algn="ctr">
                <a:defRPr/>
              </a:pPr>
              <a:t>‹#›</a:t>
            </a:fld>
            <a:endParaRPr lang="en-US" sz="16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5514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816864" y="1600200"/>
            <a:ext cx="10871200" cy="4495800"/>
          </a:xfrm>
        </p:spPr>
        <p:txBody>
          <a:bodyPr/>
          <a:lstStyle>
            <a:lvl1pPr>
              <a:buNone/>
              <a:defRPr>
                <a:solidFill>
                  <a:schemeClr val="accent1"/>
                </a:solidFill>
              </a:defRPr>
            </a:lvl1pPr>
            <a:lvl2pPr>
              <a:buClrTx/>
              <a:buFont typeface="Arial" pitchFamily="34" charset="0"/>
              <a:buChar char="•"/>
              <a:defRPr>
                <a:solidFill>
                  <a:schemeClr val="accent1"/>
                </a:solidFill>
              </a:defRPr>
            </a:lvl2pPr>
            <a:lvl3pPr>
              <a:buClrTx/>
              <a:buFont typeface="Courier New" pitchFamily="49" charset="0"/>
              <a:buChar char="o"/>
              <a:defRPr>
                <a:solidFill>
                  <a:schemeClr val="accent1"/>
                </a:solidFill>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7" name="Title 6"/>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12" name="Footer Placeholder 11"/>
          <p:cNvSpPr>
            <a:spLocks noGrp="1"/>
          </p:cNvSpPr>
          <p:nvPr>
            <p:ph type="ftr" sz="quarter" idx="12"/>
          </p:nvPr>
        </p:nvSpPr>
        <p:spPr/>
        <p:txBody>
          <a:bodyPr/>
          <a:lstStyle/>
          <a:p>
            <a:endParaRPr lang="en-US" sz="1300" dirty="0">
              <a:solidFill>
                <a:srgbClr val="FEFAC9">
                  <a:tint val="60000"/>
                  <a:satMod val="155000"/>
                </a:srgbClr>
              </a:solidFill>
            </a:endParaRPr>
          </a:p>
        </p:txBody>
      </p:sp>
      <p:sp>
        <p:nvSpPr>
          <p:cNvPr id="15" name="Slide Number Placeholder 11"/>
          <p:cNvSpPr txBox="1">
            <a:spLocks/>
          </p:cNvSpPr>
          <p:nvPr userDrawn="1"/>
        </p:nvSpPr>
        <p:spPr>
          <a:xfrm>
            <a:off x="10896533" y="6381331"/>
            <a:ext cx="711200" cy="244476"/>
          </a:xfrm>
          <a:prstGeom prst="rect">
            <a:avLst/>
          </a:prstGeom>
        </p:spPr>
        <p:txBody>
          <a:bodyPr vert="horz" rtlCol="0" anchor="ctr" anchorCtr="0">
            <a:noAutofit/>
          </a:bodyPr>
          <a:lstStyle/>
          <a:p>
            <a:pPr algn="ctr">
              <a:defRPr/>
            </a:pPr>
            <a:fld id="{8C592886-E571-45D5-8B56-343DC94F8FA6}" type="slidenum">
              <a:rPr lang="en-US" sz="1600" b="1">
                <a:solidFill>
                  <a:prstClr val="white"/>
                </a:solidFill>
                <a:effectLst>
                  <a:outerShdw blurRad="38100" dist="38100" dir="2700000" algn="tl">
                    <a:srgbClr val="000000">
                      <a:alpha val="43137"/>
                    </a:srgbClr>
                  </a:outerShdw>
                </a:effectLst>
              </a:rPr>
              <a:pPr algn="ctr">
                <a:defRPr/>
              </a:pPr>
              <a:t>‹#›</a:t>
            </a:fld>
            <a:endParaRPr lang="en-US" sz="16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3199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816864" y="1600200"/>
            <a:ext cx="10871200" cy="4495800"/>
          </a:xfrm>
        </p:spPr>
        <p:txBody>
          <a:bodyPr/>
          <a:lstStyle>
            <a:lvl1pPr>
              <a:buNone/>
              <a:defRPr>
                <a:solidFill>
                  <a:schemeClr val="accent1"/>
                </a:solidFill>
              </a:defRPr>
            </a:lvl1pPr>
            <a:lvl2pPr>
              <a:buClrTx/>
              <a:buFont typeface="Arial" pitchFamily="34" charset="0"/>
              <a:buChar char="•"/>
              <a:defRPr>
                <a:solidFill>
                  <a:schemeClr val="accent1"/>
                </a:solidFill>
              </a:defRPr>
            </a:lvl2pPr>
            <a:lvl3pPr>
              <a:buClrTx/>
              <a:buFont typeface="Courier New" pitchFamily="49" charset="0"/>
              <a:buChar char="o"/>
              <a:defRPr>
                <a:solidFill>
                  <a:schemeClr val="accent1"/>
                </a:solidFill>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7" name="Title 6"/>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12" name="Footer Placeholder 11"/>
          <p:cNvSpPr>
            <a:spLocks noGrp="1"/>
          </p:cNvSpPr>
          <p:nvPr>
            <p:ph type="ftr" sz="quarter" idx="12"/>
          </p:nvPr>
        </p:nvSpPr>
        <p:spPr/>
        <p:txBody>
          <a:bodyPr/>
          <a:lstStyle/>
          <a:p>
            <a:endParaRPr lang="en-US" sz="1300" dirty="0">
              <a:solidFill>
                <a:srgbClr val="FEFAC9">
                  <a:tint val="60000"/>
                  <a:satMod val="155000"/>
                </a:srgbClr>
              </a:solidFill>
            </a:endParaRPr>
          </a:p>
        </p:txBody>
      </p:sp>
      <p:sp>
        <p:nvSpPr>
          <p:cNvPr id="15" name="Slide Number Placeholder 11"/>
          <p:cNvSpPr txBox="1">
            <a:spLocks/>
          </p:cNvSpPr>
          <p:nvPr userDrawn="1"/>
        </p:nvSpPr>
        <p:spPr>
          <a:xfrm>
            <a:off x="10896533" y="6381331"/>
            <a:ext cx="711200" cy="244476"/>
          </a:xfrm>
          <a:prstGeom prst="rect">
            <a:avLst/>
          </a:prstGeom>
        </p:spPr>
        <p:txBody>
          <a:bodyPr vert="horz" rtlCol="0" anchor="ctr" anchorCtr="0">
            <a:noAutofit/>
          </a:bodyPr>
          <a:lstStyle/>
          <a:p>
            <a:pPr algn="ctr">
              <a:defRPr/>
            </a:pPr>
            <a:fld id="{8C592886-E571-45D5-8B56-343DC94F8FA6}" type="slidenum">
              <a:rPr lang="en-US" sz="1600" b="1">
                <a:solidFill>
                  <a:srgbClr val="00B050"/>
                </a:solidFill>
                <a:effectLst>
                  <a:outerShdw blurRad="50800" dist="38100" dir="2700000" algn="tl" rotWithShape="0">
                    <a:srgbClr val="92D050">
                      <a:alpha val="40000"/>
                    </a:srgbClr>
                  </a:outerShdw>
                </a:effectLst>
              </a:rPr>
              <a:pPr algn="ctr">
                <a:defRPr/>
              </a:pPr>
              <a:t>‹#›</a:t>
            </a:fld>
            <a:endParaRPr lang="en-US" sz="1600" b="1" dirty="0">
              <a:solidFill>
                <a:srgbClr val="00B050"/>
              </a:solidFill>
              <a:effectLst>
                <a:outerShdw blurRad="50800" dist="38100" dir="2700000" algn="tl" rotWithShape="0">
                  <a:srgbClr val="92D050">
                    <a:alpha val="40000"/>
                  </a:srgbClr>
                </a:outerShdw>
              </a:effectLst>
            </a:endParaRPr>
          </a:p>
        </p:txBody>
      </p:sp>
    </p:spTree>
    <p:extLst>
      <p:ext uri="{BB962C8B-B14F-4D97-AF65-F5344CB8AC3E}">
        <p14:creationId xmlns:p14="http://schemas.microsoft.com/office/powerpoint/2010/main" val="3858814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solidFill>
          <a:srgbClr val="DBD2B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a:buFont typeface="Arial" pitchFamily="34" charset="0"/>
              <a:buNone/>
              <a:defRPr/>
            </a:lvl1pPr>
            <a:lvl2pPr>
              <a:buClr>
                <a:schemeClr val="tx1"/>
              </a:buClr>
              <a:buFont typeface="Arial" pitchFamily="34" charset="0"/>
              <a:buChar char="•"/>
              <a:defRPr/>
            </a:lvl2pPr>
            <a:lvl3pPr>
              <a:buFont typeface="Courier New" pitchFamily="49" charset="0"/>
              <a:buChar char="o"/>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11" name="Content Placeholder 10"/>
          <p:cNvSpPr>
            <a:spLocks noGrp="1"/>
          </p:cNvSpPr>
          <p:nvPr>
            <p:ph sz="quarter" idx="2"/>
          </p:nvPr>
        </p:nvSpPr>
        <p:spPr>
          <a:xfrm>
            <a:off x="6459868" y="1589567"/>
            <a:ext cx="5181600" cy="4572000"/>
          </a:xfrm>
        </p:spPr>
        <p:txBody>
          <a:bodyPr/>
          <a:lstStyle>
            <a:lvl1pPr>
              <a:buNone/>
              <a:defRPr/>
            </a:lvl1pPr>
            <a:lvl2pPr>
              <a:buClr>
                <a:schemeClr val="tx1"/>
              </a:buClr>
              <a:buFont typeface="Arial" pitchFamily="34" charset="0"/>
              <a:buChar char="•"/>
              <a:defRPr/>
            </a:lvl2pPr>
            <a:lvl3pPr>
              <a:buClr>
                <a:schemeClr val="tx1"/>
              </a:buClr>
              <a:buFont typeface="Courier New" pitchFamily="49" charset="0"/>
              <a:buChar char="o"/>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8" name="Date Placeholder 7"/>
          <p:cNvSpPr>
            <a:spLocks noGrp="1"/>
          </p:cNvSpPr>
          <p:nvPr>
            <p:ph type="dt" sz="half" idx="15"/>
          </p:nvPr>
        </p:nvSpPr>
        <p:spPr/>
        <p:txBody>
          <a:bodyPr rtlCol="0"/>
          <a:lstStyle/>
          <a:p>
            <a:endParaRPr lang="en-US" dirty="0">
              <a:solidFill>
                <a:prstClr val="white"/>
              </a:solidFill>
            </a:endParaRPr>
          </a:p>
        </p:txBody>
      </p:sp>
      <p:sp>
        <p:nvSpPr>
          <p:cNvPr id="10" name="Slide Number Placeholder 9"/>
          <p:cNvSpPr>
            <a:spLocks noGrp="1"/>
          </p:cNvSpPr>
          <p:nvPr>
            <p:ph type="sldNum" sz="quarter" idx="16"/>
          </p:nvPr>
        </p:nvSpPr>
        <p:spPr>
          <a:xfrm>
            <a:off x="10896533" y="6309323"/>
            <a:ext cx="711200" cy="244476"/>
          </a:xfrm>
        </p:spPr>
        <p:txBody>
          <a:bodyPr rtlCol="0"/>
          <a:lstStyle/>
          <a:p>
            <a:fld id="{8C592886-E571-45D5-8B56-343DC94F8FA6}"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444D26"/>
              </a:solidFill>
            </a:endParaRPr>
          </a:p>
        </p:txBody>
      </p:sp>
    </p:spTree>
    <p:extLst>
      <p:ext uri="{BB962C8B-B14F-4D97-AF65-F5344CB8AC3E}">
        <p14:creationId xmlns:p14="http://schemas.microsoft.com/office/powerpoint/2010/main" val="660365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rue or False Question (Answer: False)">
    <p:bg>
      <p:bgPr>
        <a:solidFill>
          <a:srgbClr val="DBD2BB"/>
        </a:solidFill>
        <a:effectLst/>
      </p:bgPr>
    </p:bg>
    <p:spTree>
      <p:nvGrpSpPr>
        <p:cNvPr id="1" name=""/>
        <p:cNvGrpSpPr/>
        <p:nvPr/>
      </p:nvGrpSpPr>
      <p:grpSpPr>
        <a:xfrm>
          <a:off x="0" y="0"/>
          <a:ext cx="0" cy="0"/>
          <a:chOff x="0" y="0"/>
          <a:chExt cx="0" cy="0"/>
        </a:xfrm>
      </p:grpSpPr>
      <p:sp>
        <p:nvSpPr>
          <p:cNvPr id="6" name="Question"/>
          <p:cNvSpPr>
            <a:spLocks noGrp="1"/>
          </p:cNvSpPr>
          <p:nvPr>
            <p:ph type="title" hasCustomPrompt="1"/>
          </p:nvPr>
        </p:nvSpPr>
        <p:spPr>
          <a:xfrm>
            <a:off x="499797" y="457200"/>
            <a:ext cx="10972800" cy="1143000"/>
          </a:xfrm>
        </p:spPr>
        <p:txBody>
          <a:bodyPr rtlCol="0" anchor="ctr"/>
          <a:lstStyle>
            <a:lvl1pPr algn="l" eaLnBrk="1" latinLnBrk="0" hangingPunct="1">
              <a:defRPr kumimoji="0" i="0">
                <a:solidFill>
                  <a:schemeClr val="tx1">
                    <a:shade val="75000"/>
                  </a:schemeClr>
                </a:solidFill>
              </a:defRPr>
            </a:lvl1pPr>
            <a:extLst/>
          </a:lstStyle>
          <a:p>
            <a:r>
              <a:rPr kumimoji="0" lang="en-US" dirty="0"/>
              <a:t>Click to add question</a:t>
            </a:r>
          </a:p>
        </p:txBody>
      </p:sp>
      <p:sp>
        <p:nvSpPr>
          <p:cNvPr id="29" name="Answer Base"/>
          <p:cNvSpPr txBox="1"/>
          <p:nvPr userDrawn="1"/>
        </p:nvSpPr>
        <p:spPr>
          <a:xfrm>
            <a:off x="499797" y="2711147"/>
            <a:ext cx="10972800" cy="1293927"/>
          </a:xfrm>
          <a:prstGeom prst="rect">
            <a:avLst/>
          </a:prstGeom>
          <a:noFill/>
        </p:spPr>
        <p:txBody>
          <a:bodyPr wrap="square">
            <a:noAutofit/>
          </a:bodyPr>
          <a:lstStyle/>
          <a:p>
            <a:pPr algn="ctr">
              <a:spcBef>
                <a:spcPct val="20000"/>
              </a:spcBef>
            </a:pPr>
            <a:r>
              <a:rPr lang="en-US" sz="7200" dirty="0">
                <a:solidFill>
                  <a:prstClr val="black">
                    <a:alpha val="40000"/>
                  </a:prstClr>
                </a:solidFill>
              </a:rPr>
              <a:t>TRUE or FALSE?</a:t>
            </a:r>
          </a:p>
        </p:txBody>
      </p:sp>
      <p:sp>
        <p:nvSpPr>
          <p:cNvPr id="7" name="Answer"/>
          <p:cNvSpPr/>
          <p:nvPr userDrawn="1"/>
        </p:nvSpPr>
        <p:spPr>
          <a:xfrm>
            <a:off x="499797" y="2711141"/>
            <a:ext cx="10972800" cy="1200329"/>
          </a:xfrm>
          <a:prstGeom prst="rect">
            <a:avLst/>
          </a:prstGeom>
        </p:spPr>
        <p:txBody>
          <a:bodyPr wrap="square">
            <a:spAutoFit/>
          </a:bodyPr>
          <a:lstStyle/>
          <a:p>
            <a:pPr algn="ctr"/>
            <a:r>
              <a:rPr lang="en-US" sz="7200" dirty="0">
                <a:solidFill>
                  <a:prstClr val="white">
                    <a:alpha val="40000"/>
                  </a:prstClr>
                </a:solidFill>
              </a:rPr>
              <a:t>TRUE or </a:t>
            </a:r>
            <a:r>
              <a:rPr lang="en-US" sz="7200" dirty="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rPr>
              <a:t>FALSE</a:t>
            </a:r>
            <a:r>
              <a:rPr lang="en-US" sz="7200" dirty="0">
                <a:solidFill>
                  <a:prstClr val="white">
                    <a:alpha val="40000"/>
                  </a:prstClr>
                </a:solidFill>
              </a:rPr>
              <a:t>?</a:t>
            </a:r>
            <a:endParaRPr lang="en-US" sz="1800" dirty="0">
              <a:solidFill>
                <a:prstClr val="black"/>
              </a:solidFill>
            </a:endParaRPr>
          </a:p>
        </p:txBody>
      </p:sp>
      <p:sp>
        <p:nvSpPr>
          <p:cNvPr id="9" name="Date Placeholder 8"/>
          <p:cNvSpPr>
            <a:spLocks noGrp="1"/>
          </p:cNvSpPr>
          <p:nvPr>
            <p:ph type="dt" sz="half" idx="10"/>
          </p:nvPr>
        </p:nvSpPr>
        <p:spPr/>
        <p:txBody>
          <a:bodyPr/>
          <a:lstStyle/>
          <a:p>
            <a:endParaRPr lang="en-US" dirty="0">
              <a:solidFill>
                <a:prstClr val="white"/>
              </a:solidFill>
            </a:endParaRPr>
          </a:p>
        </p:txBody>
      </p:sp>
      <p:sp>
        <p:nvSpPr>
          <p:cNvPr id="10" name="Slide Number Placeholder 9"/>
          <p:cNvSpPr>
            <a:spLocks noGrp="1"/>
          </p:cNvSpPr>
          <p:nvPr>
            <p:ph type="sldNum" sz="quarter" idx="11"/>
          </p:nvPr>
        </p:nvSpPr>
        <p:spPr/>
        <p:txBody>
          <a:bodyPr/>
          <a:lstStyle/>
          <a:p>
            <a:pPr algn="r"/>
            <a:fld id="{8C592886-E571-45D5-8B56-343DC94F8FA6}" type="slidenum">
              <a:rPr lang="en-US" smtClean="0"/>
              <a:pPr algn="r"/>
              <a:t>‹#›</a:t>
            </a:fld>
            <a:endParaRPr lang="en-US" sz="1600" dirty="0">
              <a:solidFill>
                <a:srgbClr val="444D26">
                  <a:shade val="90000"/>
                </a:srgbClr>
              </a:solidFill>
            </a:endParaRPr>
          </a:p>
        </p:txBody>
      </p:sp>
      <p:sp>
        <p:nvSpPr>
          <p:cNvPr id="11" name="Footer Placeholder 10"/>
          <p:cNvSpPr>
            <a:spLocks noGrp="1"/>
          </p:cNvSpPr>
          <p:nvPr>
            <p:ph type="ftr" sz="quarter" idx="12"/>
          </p:nvPr>
        </p:nvSpPr>
        <p:spPr/>
        <p:txBody>
          <a:bodyPr/>
          <a:lstStyle/>
          <a:p>
            <a:endParaRPr lang="en-US" sz="1300" dirty="0">
              <a:solidFill>
                <a:srgbClr val="FEFAC9">
                  <a:tint val="60000"/>
                  <a:satMod val="155000"/>
                </a:srgbClr>
              </a:solidFill>
            </a:endParaRPr>
          </a:p>
        </p:txBody>
      </p:sp>
    </p:spTree>
    <p:extLst>
      <p:ext uri="{BB962C8B-B14F-4D97-AF65-F5344CB8AC3E}">
        <p14:creationId xmlns:p14="http://schemas.microsoft.com/office/powerpoint/2010/main" val="252106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9"/>
            <a:ext cx="10871200" cy="869951"/>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dirty="0">
              <a:solidFill>
                <a:prstClr val="white"/>
              </a:solidFill>
            </a:endParaRPr>
          </a:p>
        </p:txBody>
      </p:sp>
      <p:sp>
        <p:nvSpPr>
          <p:cNvPr id="12" name="Slide Number Placeholder 11"/>
          <p:cNvSpPr>
            <a:spLocks noGrp="1"/>
          </p:cNvSpPr>
          <p:nvPr>
            <p:ph type="sldNum" sz="quarter" idx="16"/>
          </p:nvPr>
        </p:nvSpPr>
        <p:spPr/>
        <p:txBody>
          <a:bodyPr rtlCol="0"/>
          <a:lstStyle/>
          <a:p>
            <a:fld id="{8C592886-E571-45D5-8B56-343DC94F8FA6}"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solidFill>
                <a:srgbClr val="444D26"/>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381771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3" y="2743209"/>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dirty="0">
              <a:solidFill>
                <a:prstClr val="white"/>
              </a:solidFill>
            </a:endParaRPr>
          </a:p>
        </p:txBody>
      </p:sp>
      <p:sp>
        <p:nvSpPr>
          <p:cNvPr id="13" name="Slide Number Placeholder 12"/>
          <p:cNvSpPr>
            <a:spLocks noGrp="1"/>
          </p:cNvSpPr>
          <p:nvPr>
            <p:ph type="sldNum" sz="quarter" idx="11"/>
          </p:nvPr>
        </p:nvSpPr>
        <p:spPr>
          <a:xfrm>
            <a:off x="0" y="1752602"/>
            <a:ext cx="1727200" cy="701676"/>
          </a:xfrm>
        </p:spPr>
        <p:txBody>
          <a:bodyPr>
            <a:noAutofit/>
          </a:bodyPr>
          <a:lstStyle>
            <a:lvl1pPr>
              <a:defRPr sz="2400">
                <a:solidFill>
                  <a:srgbClr val="FFFFFF"/>
                </a:solidFill>
              </a:defRPr>
            </a:lvl1pPr>
          </a:lstStyle>
          <a:p>
            <a:pPr algn="r"/>
            <a:fld id="{8C592886-E571-45D5-8B56-343DC94F8FA6}" type="slidenum">
              <a:rPr lang="en-US" smtClean="0"/>
              <a:pPr algn="r"/>
              <a:t>‹#›</a:t>
            </a:fld>
            <a:endParaRPr lang="en-US" dirty="0">
              <a:solidFill>
                <a:srgbClr val="444D26">
                  <a:shade val="90000"/>
                </a:srgbClr>
              </a:solidFill>
            </a:endParaRPr>
          </a:p>
        </p:txBody>
      </p:sp>
      <p:sp>
        <p:nvSpPr>
          <p:cNvPr id="14" name="Footer Placeholder 13"/>
          <p:cNvSpPr>
            <a:spLocks noGrp="1"/>
          </p:cNvSpPr>
          <p:nvPr>
            <p:ph type="ftr" sz="quarter" idx="12"/>
          </p:nvPr>
        </p:nvSpPr>
        <p:spPr/>
        <p:txBody>
          <a:bodyPr/>
          <a:lstStyle/>
          <a:p>
            <a:endParaRPr lang="en-US" dirty="0">
              <a:solidFill>
                <a:srgbClr val="444D26"/>
              </a:solidFill>
            </a:endParaRPr>
          </a:p>
        </p:txBody>
      </p:sp>
    </p:spTree>
    <p:extLst>
      <p:ext uri="{BB962C8B-B14F-4D97-AF65-F5344CB8AC3E}">
        <p14:creationId xmlns:p14="http://schemas.microsoft.com/office/powerpoint/2010/main" val="46904029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80576" y="6360368"/>
            <a:ext cx="711200" cy="381000"/>
          </a:xfrm>
        </p:spPr>
        <p:txBody>
          <a:bodyPr/>
          <a:lstStyle>
            <a:lvl1pPr>
              <a:defRPr b="0">
                <a:solidFill>
                  <a:schemeClr val="tx1"/>
                </a:solidFill>
                <a:latin typeface="+mj-lt"/>
              </a:defRPr>
            </a:lvl1pPr>
          </a:lstStyle>
          <a:p>
            <a:fld id="{415BF613-751F-4DBD-9E16-79CDB5C85A25}" type="slidenum">
              <a:rPr lang="en-US" smtClean="0">
                <a:solidFill>
                  <a:prstClr val="black"/>
                </a:solidFill>
              </a:rPr>
              <a:pPr/>
              <a:t>‹#›</a:t>
            </a:fld>
            <a:endParaRPr lang="en-US" dirty="0">
              <a:solidFill>
                <a:prstClr val="black"/>
              </a:solidFill>
            </a:endParaRPr>
          </a:p>
        </p:txBody>
      </p:sp>
      <p:pic>
        <p:nvPicPr>
          <p:cNvPr id="5" name="Picture 4" descr="I:\General\ALC GENERAL\Logo\ALC Logo_Current.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46921" y="6309320"/>
            <a:ext cx="729871" cy="360000"/>
          </a:xfrm>
          <a:prstGeom prst="rect">
            <a:avLst/>
          </a:prstGeom>
          <a:noFill/>
          <a:ln>
            <a:noFill/>
          </a:ln>
        </p:spPr>
      </p:pic>
    </p:spTree>
    <p:extLst>
      <p:ext uri="{BB962C8B-B14F-4D97-AF65-F5344CB8AC3E}">
        <p14:creationId xmlns:p14="http://schemas.microsoft.com/office/powerpoint/2010/main" val="593090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9"/>
            <a:ext cx="10769600" cy="869951"/>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srgbClr val="444D26"/>
              </a:solidFill>
            </a:endParaRP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19882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endParaRPr lang="en-US" dirty="0">
              <a:solidFill>
                <a:prstClr val="white"/>
              </a:solidFill>
            </a:endParaRPr>
          </a:p>
        </p:txBody>
      </p:sp>
      <p:sp>
        <p:nvSpPr>
          <p:cNvPr id="13" name="Slide Number Placeholder 12"/>
          <p:cNvSpPr>
            <a:spLocks noGrp="1"/>
          </p:cNvSpPr>
          <p:nvPr>
            <p:ph type="sldNum" sz="quarter" idx="11"/>
          </p:nvPr>
        </p:nvSpPr>
        <p:spPr>
          <a:xfrm>
            <a:off x="0" y="4667250"/>
            <a:ext cx="1930400" cy="663579"/>
          </a:xfrm>
        </p:spPr>
        <p:txBody>
          <a:bodyPr rtlCol="0"/>
          <a:lstStyle>
            <a:lvl1pPr>
              <a:defRPr sz="2800"/>
            </a:lvl1pPr>
          </a:lstStyle>
          <a:p>
            <a:pPr algn="r"/>
            <a:fld id="{8C592886-E571-45D5-8B56-343DC94F8FA6}" type="slidenum">
              <a:rPr lang="en-US" smtClean="0"/>
              <a:pPr algn="r"/>
              <a:t>‹#›</a:t>
            </a:fld>
            <a:endParaRPr lang="en-US" dirty="0">
              <a:solidFill>
                <a:srgbClr val="444D26">
                  <a:shade val="90000"/>
                </a:srgbClr>
              </a:solidFill>
            </a:endParaRPr>
          </a:p>
        </p:txBody>
      </p:sp>
      <p:sp>
        <p:nvSpPr>
          <p:cNvPr id="14" name="Footer Placeholder 13"/>
          <p:cNvSpPr>
            <a:spLocks noGrp="1"/>
          </p:cNvSpPr>
          <p:nvPr>
            <p:ph type="ftr" sz="quarter" idx="12"/>
          </p:nvPr>
        </p:nvSpPr>
        <p:spPr>
          <a:xfrm>
            <a:off x="2133600" y="6248209"/>
            <a:ext cx="6096000" cy="365125"/>
          </a:xfrm>
        </p:spPr>
        <p:txBody>
          <a:bodyPr rtlCol="0"/>
          <a:lstStyle/>
          <a:p>
            <a:endParaRPr lang="en-US" dirty="0">
              <a:solidFill>
                <a:srgbClr val="444D26"/>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396737776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srgbClr val="444D26"/>
              </a:solidFill>
            </a:endParaRPr>
          </a:p>
        </p:txBody>
      </p:sp>
      <p:sp>
        <p:nvSpPr>
          <p:cNvPr id="6" name="Slide Number Placeholder 5"/>
          <p:cNvSpPr>
            <a:spLocks noGrp="1"/>
          </p:cNvSpPr>
          <p:nvPr>
            <p:ph type="sldNum" sz="quarter" idx="12"/>
          </p:nvPr>
        </p:nvSpPr>
        <p:spPr/>
        <p:txBody>
          <a:bodyPr/>
          <a:lstStyle/>
          <a:p>
            <a:fld id="{8C592886-E571-45D5-8B56-343DC94F8FA6}" type="slidenum">
              <a:rPr lang="en-US" smtClean="0"/>
              <a:pPr/>
              <a:t>‹#›</a:t>
            </a:fld>
            <a:endParaRPr lang="en-US" dirty="0"/>
          </a:p>
        </p:txBody>
      </p:sp>
    </p:spTree>
    <p:extLst>
      <p:ext uri="{BB962C8B-B14F-4D97-AF65-F5344CB8AC3E}">
        <p14:creationId xmlns:p14="http://schemas.microsoft.com/office/powerpoint/2010/main" val="1440641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816864" y="1600200"/>
            <a:ext cx="10871200" cy="4495800"/>
          </a:xfrm>
        </p:spPr>
        <p:txBody>
          <a:bodyPr/>
          <a:lstStyle>
            <a:lvl1pPr>
              <a:buNone/>
              <a:defRPr>
                <a:solidFill>
                  <a:schemeClr val="accent1"/>
                </a:solidFill>
              </a:defRPr>
            </a:lvl1pPr>
            <a:lvl2pPr>
              <a:buClrTx/>
              <a:buFont typeface="Arial" pitchFamily="34" charset="0"/>
              <a:buChar char="•"/>
              <a:defRPr>
                <a:solidFill>
                  <a:schemeClr val="accent1"/>
                </a:solidFill>
              </a:defRPr>
            </a:lvl2pPr>
            <a:lvl3pPr>
              <a:buClrTx/>
              <a:buFont typeface="Courier New" pitchFamily="49" charset="0"/>
              <a:buChar char="o"/>
              <a:defRPr>
                <a:solidFill>
                  <a:schemeClr val="accent1"/>
                </a:solidFill>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7" name="Title 6"/>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12" name="Footer Placeholder 11"/>
          <p:cNvSpPr>
            <a:spLocks noGrp="1"/>
          </p:cNvSpPr>
          <p:nvPr>
            <p:ph type="ftr" sz="quarter" idx="12"/>
          </p:nvPr>
        </p:nvSpPr>
        <p:spPr/>
        <p:txBody>
          <a:bodyPr/>
          <a:lstStyle/>
          <a:p>
            <a:endParaRPr lang="en-US" sz="1300" dirty="0">
              <a:solidFill>
                <a:srgbClr val="FEFAC9">
                  <a:tint val="60000"/>
                  <a:satMod val="155000"/>
                </a:srgbClr>
              </a:solidFill>
            </a:endParaRPr>
          </a:p>
        </p:txBody>
      </p:sp>
      <p:sp>
        <p:nvSpPr>
          <p:cNvPr id="15" name="Slide Number Placeholder 11"/>
          <p:cNvSpPr txBox="1">
            <a:spLocks/>
          </p:cNvSpPr>
          <p:nvPr userDrawn="1"/>
        </p:nvSpPr>
        <p:spPr>
          <a:xfrm>
            <a:off x="10896533" y="6381328"/>
            <a:ext cx="711200" cy="244476"/>
          </a:xfrm>
          <a:prstGeom prst="rect">
            <a:avLst/>
          </a:prstGeom>
        </p:spPr>
        <p:txBody>
          <a:bodyPr vert="horz" rtlCol="0" anchor="ctr" anchorCtr="0">
            <a:noAutofit/>
          </a:bodyPr>
          <a:lstStyle/>
          <a:p>
            <a:pPr algn="ctr">
              <a:defRPr/>
            </a:pPr>
            <a:fld id="{8C592886-E571-45D5-8B56-343DC94F8FA6}" type="slidenum">
              <a:rPr lang="en-US" sz="1600" b="1" smtClean="0">
                <a:solidFill>
                  <a:srgbClr val="00B050"/>
                </a:solidFill>
                <a:effectLst>
                  <a:outerShdw blurRad="50800" dist="38100" dir="2700000" algn="tl" rotWithShape="0">
                    <a:srgbClr val="92D050">
                      <a:alpha val="40000"/>
                    </a:srgbClr>
                  </a:outerShdw>
                </a:effectLst>
              </a:rPr>
              <a:pPr algn="ctr">
                <a:defRPr/>
              </a:pPr>
              <a:t>‹#›</a:t>
            </a:fld>
            <a:endParaRPr lang="en-US" sz="1600" b="1" dirty="0">
              <a:solidFill>
                <a:srgbClr val="00B050"/>
              </a:solidFill>
              <a:effectLst>
                <a:outerShdw blurRad="50800" dist="38100" dir="2700000" algn="tl" rotWithShape="0">
                  <a:srgbClr val="92D050">
                    <a:alpha val="40000"/>
                  </a:srgbClr>
                </a:outerShdw>
              </a:effectLst>
            </a:endParaRPr>
          </a:p>
        </p:txBody>
      </p:sp>
    </p:spTree>
    <p:extLst>
      <p:ext uri="{BB962C8B-B14F-4D97-AF65-F5344CB8AC3E}">
        <p14:creationId xmlns:p14="http://schemas.microsoft.com/office/powerpoint/2010/main" val="523414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2"/>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3"/>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5"/>
            <a:ext cx="2946400" cy="365125"/>
          </a:xfrm>
        </p:spPr>
        <p:txBody>
          <a:bodyPr/>
          <a:lstStyle/>
          <a:p>
            <a:endParaRPr lang="en-US" dirty="0">
              <a:solidFill>
                <a:prstClr val="white"/>
              </a:solidFill>
            </a:endParaRPr>
          </a:p>
        </p:txBody>
      </p:sp>
      <p:sp>
        <p:nvSpPr>
          <p:cNvPr id="5" name="Footer Placeholder 4"/>
          <p:cNvSpPr>
            <a:spLocks noGrp="1"/>
          </p:cNvSpPr>
          <p:nvPr>
            <p:ph type="ftr" sz="quarter" idx="11"/>
          </p:nvPr>
        </p:nvSpPr>
        <p:spPr>
          <a:xfrm>
            <a:off x="609617" y="6248209"/>
            <a:ext cx="7431311" cy="365125"/>
          </a:xfrm>
        </p:spPr>
        <p:txBody>
          <a:bodyPr/>
          <a:lstStyle/>
          <a:p>
            <a:endParaRPr lang="en-US" dirty="0">
              <a:solidFill>
                <a:srgbClr val="444D26"/>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8C592886-E571-45D5-8B56-343DC94F8FA6}" type="slidenum">
              <a:rPr lang="en-US" smtClean="0"/>
              <a:pPr/>
              <a:t>‹#›</a:t>
            </a:fld>
            <a:endParaRPr lang="en-US" dirty="0"/>
          </a:p>
        </p:txBody>
      </p:sp>
    </p:spTree>
    <p:extLst>
      <p:ext uri="{BB962C8B-B14F-4D97-AF65-F5344CB8AC3E}">
        <p14:creationId xmlns:p14="http://schemas.microsoft.com/office/powerpoint/2010/main" val="211964183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7" name="Footer Placeholder 16"/>
          <p:cNvSpPr>
            <a:spLocks noGrp="1"/>
          </p:cNvSpPr>
          <p:nvPr>
            <p:ph type="ftr" sz="quarter" idx="11"/>
          </p:nvPr>
        </p:nvSpPr>
        <p:spPr>
          <a:xfrm>
            <a:off x="2780524" y="236541"/>
            <a:ext cx="7823200" cy="365125"/>
          </a:xfrm>
        </p:spPr>
        <p:txBody>
          <a:bodyPr/>
          <a:lstStyle>
            <a:lvl1pPr algn="r">
              <a:defRPr>
                <a:solidFill>
                  <a:schemeClr val="tx2"/>
                </a:solidFill>
              </a:defRPr>
            </a:lvl1pPr>
          </a:lstStyle>
          <a:p>
            <a:endParaRPr lang="en-US" dirty="0">
              <a:solidFill>
                <a:srgbClr val="FEFAC9"/>
              </a:solidFill>
            </a:endParaRPr>
          </a:p>
        </p:txBody>
      </p:sp>
      <p:sp>
        <p:nvSpPr>
          <p:cNvPr id="12" name="TextBox 11"/>
          <p:cNvSpPr txBox="1"/>
          <p:nvPr userDrawn="1"/>
        </p:nvSpPr>
        <p:spPr>
          <a:xfrm>
            <a:off x="719403" y="6021298"/>
            <a:ext cx="1920213" cy="769441"/>
          </a:xfrm>
          <a:prstGeom prst="rect">
            <a:avLst/>
          </a:prstGeom>
          <a:noFill/>
        </p:spPr>
        <p:txBody>
          <a:bodyPr wrap="square" rtlCol="0">
            <a:spAutoFit/>
          </a:bodyPr>
          <a:lstStyle/>
          <a:p>
            <a:r>
              <a:rPr lang="en-CA" sz="4400" dirty="0">
                <a:solidFill>
                  <a:prstClr val="white"/>
                </a:solidFill>
                <a:latin typeface="Aharoni" pitchFamily="2" charset="-79"/>
                <a:cs typeface="Aharoni" pitchFamily="2" charset="-79"/>
              </a:rPr>
              <a:t>ALC</a:t>
            </a:r>
            <a:r>
              <a:rPr lang="en-CA" sz="1800" dirty="0">
                <a:solidFill>
                  <a:prstClr val="white"/>
                </a:solidFill>
              </a:rPr>
              <a:t> </a:t>
            </a:r>
          </a:p>
        </p:txBody>
      </p:sp>
      <p:sp>
        <p:nvSpPr>
          <p:cNvPr id="29" name="Slide Number Placeholder 28"/>
          <p:cNvSpPr>
            <a:spLocks noGrp="1"/>
          </p:cNvSpPr>
          <p:nvPr>
            <p:ph type="sldNum" sz="quarter" idx="12"/>
          </p:nvPr>
        </p:nvSpPr>
        <p:spPr>
          <a:xfrm>
            <a:off x="10896533" y="6237312"/>
            <a:ext cx="1117600" cy="381000"/>
          </a:xfrm>
        </p:spPr>
        <p:txBody>
          <a:bodyPr>
            <a:normAutofit/>
          </a:bodyPr>
          <a:lstStyle>
            <a:lvl1pPr>
              <a:defRPr sz="1600">
                <a:solidFill>
                  <a:schemeClr val="tx1"/>
                </a:solidFill>
                <a:effectLst>
                  <a:outerShdw blurRad="38100" dist="38100" dir="2700000" algn="tl">
                    <a:srgbClr val="000000">
                      <a:alpha val="43137"/>
                    </a:srgbClr>
                  </a:outerShdw>
                </a:effectLst>
              </a:defRPr>
            </a:lvl1pPr>
          </a:lstStyle>
          <a:p>
            <a:pPr algn="r"/>
            <a:fld id="{8C592886-E571-45D5-8B56-343DC94F8FA6}"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343832942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DBD2BB"/>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userDrawn="1"/>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ffectLst>
                <a:outerShdw blurRad="38100" dist="38100" dir="2700000" algn="tl">
                  <a:srgbClr val="000000">
                    <a:alpha val="43137"/>
                  </a:srgbClr>
                </a:outerShdw>
              </a:effectLst>
            </a:endParaRPr>
          </a:p>
        </p:txBody>
      </p:sp>
      <p:sp>
        <p:nvSpPr>
          <p:cNvPr id="8" name="Title 7"/>
          <p:cNvSpPr>
            <a:spLocks noGrp="1"/>
          </p:cNvSpPr>
          <p:nvPr>
            <p:ph type="ctrTitle"/>
          </p:nvPr>
        </p:nvSpPr>
        <p:spPr>
          <a:xfrm>
            <a:off x="1199456" y="260648"/>
            <a:ext cx="10273141" cy="792088"/>
          </a:xfrm>
        </p:spPr>
        <p:txBody>
          <a:bodyPr anchor="t">
            <a:normAutofit/>
          </a:bodyPr>
          <a:lstStyle>
            <a:lvl1pPr algn="l">
              <a:defRPr sz="1400" cap="all" baseline="0">
                <a:solidFill>
                  <a:schemeClr val="bg1"/>
                </a:solidFill>
              </a:defRPr>
            </a:lvl1pPr>
          </a:lstStyle>
          <a:p>
            <a:endParaRPr kumimoji="0"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9" name="Slide Number Placeholder 28"/>
          <p:cNvSpPr>
            <a:spLocks noGrp="1"/>
          </p:cNvSpPr>
          <p:nvPr>
            <p:ph type="sldNum" sz="quarter" idx="12"/>
          </p:nvPr>
        </p:nvSpPr>
        <p:spPr>
          <a:xfrm>
            <a:off x="10896533" y="6309320"/>
            <a:ext cx="1117600" cy="381000"/>
          </a:xfrm>
        </p:spPr>
        <p:txBody>
          <a:bodyPr>
            <a:normAutofit/>
          </a:bodyPr>
          <a:lstStyle>
            <a:lvl1pPr>
              <a:defRPr sz="1600">
                <a:solidFill>
                  <a:schemeClr val="tx1"/>
                </a:solidFill>
                <a:effectLst>
                  <a:outerShdw blurRad="38100" dist="38100" dir="2700000" algn="tl">
                    <a:srgbClr val="000000">
                      <a:alpha val="43137"/>
                    </a:srgbClr>
                  </a:outerShdw>
                </a:effectLst>
              </a:defRPr>
            </a:lvl1pPr>
          </a:lstStyle>
          <a:p>
            <a:pPr algn="r"/>
            <a:fld id="{8C592886-E571-45D5-8B56-343DC94F8FA6}" type="slidenum">
              <a:rPr lang="en-US" smtClean="0">
                <a:solidFill>
                  <a:prstClr val="white"/>
                </a:solidFill>
              </a:rPr>
              <a:pPr algn="r"/>
              <a:t>‹#›</a:t>
            </a:fld>
            <a:endParaRPr lang="en-US" dirty="0">
              <a:solidFill>
                <a:prstClr val="white"/>
              </a:solidFill>
            </a:endParaRPr>
          </a:p>
        </p:txBody>
      </p:sp>
      <p:sp>
        <p:nvSpPr>
          <p:cNvPr id="14" name="TextBox 13"/>
          <p:cNvSpPr txBox="1"/>
          <p:nvPr userDrawn="1"/>
        </p:nvSpPr>
        <p:spPr>
          <a:xfrm>
            <a:off x="719403" y="6021298"/>
            <a:ext cx="1920213" cy="769441"/>
          </a:xfrm>
          <a:prstGeom prst="rect">
            <a:avLst/>
          </a:prstGeom>
          <a:noFill/>
        </p:spPr>
        <p:txBody>
          <a:bodyPr wrap="square" rtlCol="0">
            <a:spAutoFit/>
          </a:bodyPr>
          <a:lstStyle/>
          <a:p>
            <a:r>
              <a:rPr lang="en-CA" sz="4400" dirty="0">
                <a:solidFill>
                  <a:prstClr val="white"/>
                </a:solidFill>
                <a:latin typeface="Aharoni" pitchFamily="2" charset="-79"/>
                <a:cs typeface="Aharoni" pitchFamily="2" charset="-79"/>
              </a:rPr>
              <a:t>ALC</a:t>
            </a:r>
            <a:r>
              <a:rPr lang="en-CA" sz="1800" dirty="0">
                <a:solidFill>
                  <a:prstClr val="white"/>
                </a:solidFill>
              </a:rPr>
              <a:t> </a:t>
            </a:r>
          </a:p>
        </p:txBody>
      </p:sp>
    </p:spTree>
    <p:extLst>
      <p:ext uri="{BB962C8B-B14F-4D97-AF65-F5344CB8AC3E}">
        <p14:creationId xmlns:p14="http://schemas.microsoft.com/office/powerpoint/2010/main" val="2917485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816864" y="1600200"/>
            <a:ext cx="10871200" cy="4495800"/>
          </a:xfrm>
        </p:spPr>
        <p:txBody>
          <a:bodyPr/>
          <a:lstStyle>
            <a:lvl1pPr>
              <a:buNone/>
              <a:defRPr>
                <a:solidFill>
                  <a:schemeClr val="accent1"/>
                </a:solidFill>
              </a:defRPr>
            </a:lvl1pPr>
            <a:lvl2pPr>
              <a:buClrTx/>
              <a:buFont typeface="Arial" pitchFamily="34" charset="0"/>
              <a:buChar char="•"/>
              <a:defRPr>
                <a:solidFill>
                  <a:schemeClr val="accent1"/>
                </a:solidFill>
              </a:defRPr>
            </a:lvl2pPr>
            <a:lvl3pPr>
              <a:buClrTx/>
              <a:buFont typeface="Courier New" pitchFamily="49" charset="0"/>
              <a:buChar char="o"/>
              <a:defRPr>
                <a:solidFill>
                  <a:schemeClr val="accent1"/>
                </a:solidFill>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7" name="Title 6"/>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12" name="Footer Placeholder 11"/>
          <p:cNvSpPr>
            <a:spLocks noGrp="1"/>
          </p:cNvSpPr>
          <p:nvPr>
            <p:ph type="ftr" sz="quarter" idx="12"/>
          </p:nvPr>
        </p:nvSpPr>
        <p:spPr/>
        <p:txBody>
          <a:bodyPr/>
          <a:lstStyle/>
          <a:p>
            <a:endParaRPr lang="en-US" sz="1300" dirty="0">
              <a:solidFill>
                <a:srgbClr val="FEFAC9">
                  <a:tint val="60000"/>
                  <a:satMod val="155000"/>
                </a:srgbClr>
              </a:solidFill>
            </a:endParaRPr>
          </a:p>
        </p:txBody>
      </p:sp>
      <p:sp>
        <p:nvSpPr>
          <p:cNvPr id="15" name="Slide Number Placeholder 11"/>
          <p:cNvSpPr txBox="1">
            <a:spLocks/>
          </p:cNvSpPr>
          <p:nvPr userDrawn="1"/>
        </p:nvSpPr>
        <p:spPr>
          <a:xfrm>
            <a:off x="10896533" y="6381331"/>
            <a:ext cx="711200" cy="244476"/>
          </a:xfrm>
          <a:prstGeom prst="rect">
            <a:avLst/>
          </a:prstGeom>
        </p:spPr>
        <p:txBody>
          <a:bodyPr vert="horz" rtlCol="0" anchor="ctr" anchorCtr="0">
            <a:noAutofit/>
          </a:bodyPr>
          <a:lstStyle/>
          <a:p>
            <a:pPr algn="ctr">
              <a:defRPr/>
            </a:pPr>
            <a:fld id="{8C592886-E571-45D5-8B56-343DC94F8FA6}" type="slidenum">
              <a:rPr lang="en-US" sz="1600" b="1">
                <a:solidFill>
                  <a:prstClr val="white"/>
                </a:solidFill>
                <a:effectLst>
                  <a:outerShdw blurRad="38100" dist="38100" dir="2700000" algn="tl">
                    <a:srgbClr val="000000">
                      <a:alpha val="43137"/>
                    </a:srgbClr>
                  </a:outerShdw>
                </a:effectLst>
              </a:rPr>
              <a:pPr algn="ctr">
                <a:defRPr/>
              </a:pPr>
              <a:t>‹#›</a:t>
            </a:fld>
            <a:endParaRPr lang="en-US" sz="16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0301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816864" y="1600200"/>
            <a:ext cx="10871200" cy="4495800"/>
          </a:xfrm>
        </p:spPr>
        <p:txBody>
          <a:bodyPr/>
          <a:lstStyle>
            <a:lvl1pPr>
              <a:buNone/>
              <a:defRPr>
                <a:solidFill>
                  <a:schemeClr val="accent1"/>
                </a:solidFill>
              </a:defRPr>
            </a:lvl1pPr>
            <a:lvl2pPr>
              <a:buClrTx/>
              <a:buFont typeface="Arial" pitchFamily="34" charset="0"/>
              <a:buChar char="•"/>
              <a:defRPr>
                <a:solidFill>
                  <a:schemeClr val="accent1"/>
                </a:solidFill>
              </a:defRPr>
            </a:lvl2pPr>
            <a:lvl3pPr>
              <a:buClrTx/>
              <a:buFont typeface="Courier New" pitchFamily="49" charset="0"/>
              <a:buChar char="o"/>
              <a:defRPr>
                <a:solidFill>
                  <a:schemeClr val="accent1"/>
                </a:solidFill>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7" name="Title 6"/>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12" name="Footer Placeholder 11"/>
          <p:cNvSpPr>
            <a:spLocks noGrp="1"/>
          </p:cNvSpPr>
          <p:nvPr>
            <p:ph type="ftr" sz="quarter" idx="12"/>
          </p:nvPr>
        </p:nvSpPr>
        <p:spPr/>
        <p:txBody>
          <a:bodyPr/>
          <a:lstStyle/>
          <a:p>
            <a:endParaRPr lang="en-US" sz="1300" dirty="0">
              <a:solidFill>
                <a:srgbClr val="FEFAC9">
                  <a:tint val="60000"/>
                  <a:satMod val="155000"/>
                </a:srgbClr>
              </a:solidFill>
            </a:endParaRPr>
          </a:p>
        </p:txBody>
      </p:sp>
      <p:sp>
        <p:nvSpPr>
          <p:cNvPr id="15" name="Slide Number Placeholder 11"/>
          <p:cNvSpPr txBox="1">
            <a:spLocks/>
          </p:cNvSpPr>
          <p:nvPr userDrawn="1"/>
        </p:nvSpPr>
        <p:spPr>
          <a:xfrm>
            <a:off x="10896533" y="6381331"/>
            <a:ext cx="711200" cy="244476"/>
          </a:xfrm>
          <a:prstGeom prst="rect">
            <a:avLst/>
          </a:prstGeom>
        </p:spPr>
        <p:txBody>
          <a:bodyPr vert="horz" rtlCol="0" anchor="ctr" anchorCtr="0">
            <a:noAutofit/>
          </a:bodyPr>
          <a:lstStyle/>
          <a:p>
            <a:pPr algn="ctr">
              <a:defRPr/>
            </a:pPr>
            <a:fld id="{8C592886-E571-45D5-8B56-343DC94F8FA6}" type="slidenum">
              <a:rPr lang="en-US" sz="1600" b="1">
                <a:solidFill>
                  <a:srgbClr val="00B050"/>
                </a:solidFill>
                <a:effectLst>
                  <a:outerShdw blurRad="50800" dist="38100" dir="2700000" algn="tl" rotWithShape="0">
                    <a:srgbClr val="92D050">
                      <a:alpha val="40000"/>
                    </a:srgbClr>
                  </a:outerShdw>
                </a:effectLst>
              </a:rPr>
              <a:pPr algn="ctr">
                <a:defRPr/>
              </a:pPr>
              <a:t>‹#›</a:t>
            </a:fld>
            <a:endParaRPr lang="en-US" sz="1600" b="1" dirty="0">
              <a:solidFill>
                <a:srgbClr val="00B050"/>
              </a:solidFill>
              <a:effectLst>
                <a:outerShdw blurRad="50800" dist="38100" dir="2700000" algn="tl" rotWithShape="0">
                  <a:srgbClr val="92D050">
                    <a:alpha val="40000"/>
                  </a:srgbClr>
                </a:outerShdw>
              </a:effectLst>
            </a:endParaRPr>
          </a:p>
        </p:txBody>
      </p:sp>
    </p:spTree>
    <p:extLst>
      <p:ext uri="{BB962C8B-B14F-4D97-AF65-F5344CB8AC3E}">
        <p14:creationId xmlns:p14="http://schemas.microsoft.com/office/powerpoint/2010/main" val="2335867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solidFill>
          <a:srgbClr val="DBD2B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a:buFont typeface="Arial" pitchFamily="34" charset="0"/>
              <a:buNone/>
              <a:defRPr/>
            </a:lvl1pPr>
            <a:lvl2pPr>
              <a:buClr>
                <a:schemeClr val="tx1"/>
              </a:buClr>
              <a:buFont typeface="Arial" pitchFamily="34" charset="0"/>
              <a:buChar char="•"/>
              <a:defRPr/>
            </a:lvl2pPr>
            <a:lvl3pPr>
              <a:buFont typeface="Courier New" pitchFamily="49" charset="0"/>
              <a:buChar char="o"/>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11" name="Content Placeholder 10"/>
          <p:cNvSpPr>
            <a:spLocks noGrp="1"/>
          </p:cNvSpPr>
          <p:nvPr>
            <p:ph sz="quarter" idx="2"/>
          </p:nvPr>
        </p:nvSpPr>
        <p:spPr>
          <a:xfrm>
            <a:off x="6459868" y="1589567"/>
            <a:ext cx="5181600" cy="4572000"/>
          </a:xfrm>
        </p:spPr>
        <p:txBody>
          <a:bodyPr/>
          <a:lstStyle>
            <a:lvl1pPr>
              <a:buNone/>
              <a:defRPr/>
            </a:lvl1pPr>
            <a:lvl2pPr>
              <a:buClr>
                <a:schemeClr val="tx1"/>
              </a:buClr>
              <a:buFont typeface="Arial" pitchFamily="34" charset="0"/>
              <a:buChar char="•"/>
              <a:defRPr/>
            </a:lvl2pPr>
            <a:lvl3pPr>
              <a:buClr>
                <a:schemeClr val="tx1"/>
              </a:buClr>
              <a:buFont typeface="Courier New" pitchFamily="49" charset="0"/>
              <a:buChar char="o"/>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8" name="Date Placeholder 7"/>
          <p:cNvSpPr>
            <a:spLocks noGrp="1"/>
          </p:cNvSpPr>
          <p:nvPr>
            <p:ph type="dt" sz="half" idx="15"/>
          </p:nvPr>
        </p:nvSpPr>
        <p:spPr/>
        <p:txBody>
          <a:bodyPr rtlCol="0"/>
          <a:lstStyle/>
          <a:p>
            <a:endParaRPr lang="en-US" dirty="0">
              <a:solidFill>
                <a:prstClr val="white"/>
              </a:solidFill>
            </a:endParaRPr>
          </a:p>
        </p:txBody>
      </p:sp>
      <p:sp>
        <p:nvSpPr>
          <p:cNvPr id="10" name="Slide Number Placeholder 9"/>
          <p:cNvSpPr>
            <a:spLocks noGrp="1"/>
          </p:cNvSpPr>
          <p:nvPr>
            <p:ph type="sldNum" sz="quarter" idx="16"/>
          </p:nvPr>
        </p:nvSpPr>
        <p:spPr>
          <a:xfrm>
            <a:off x="10896533" y="6309323"/>
            <a:ext cx="711200" cy="244476"/>
          </a:xfrm>
        </p:spPr>
        <p:txBody>
          <a:bodyPr rtlCol="0"/>
          <a:lstStyle/>
          <a:p>
            <a:fld id="{8C592886-E571-45D5-8B56-343DC94F8FA6}"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444D26"/>
              </a:solidFill>
            </a:endParaRPr>
          </a:p>
        </p:txBody>
      </p:sp>
    </p:spTree>
    <p:extLst>
      <p:ext uri="{BB962C8B-B14F-4D97-AF65-F5344CB8AC3E}">
        <p14:creationId xmlns:p14="http://schemas.microsoft.com/office/powerpoint/2010/main" val="11611653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rue or False Question (Answer: False)">
    <p:bg>
      <p:bgPr>
        <a:solidFill>
          <a:srgbClr val="DBD2BB"/>
        </a:solidFill>
        <a:effectLst/>
      </p:bgPr>
    </p:bg>
    <p:spTree>
      <p:nvGrpSpPr>
        <p:cNvPr id="1" name=""/>
        <p:cNvGrpSpPr/>
        <p:nvPr/>
      </p:nvGrpSpPr>
      <p:grpSpPr>
        <a:xfrm>
          <a:off x="0" y="0"/>
          <a:ext cx="0" cy="0"/>
          <a:chOff x="0" y="0"/>
          <a:chExt cx="0" cy="0"/>
        </a:xfrm>
      </p:grpSpPr>
      <p:sp>
        <p:nvSpPr>
          <p:cNvPr id="6" name="Question"/>
          <p:cNvSpPr>
            <a:spLocks noGrp="1"/>
          </p:cNvSpPr>
          <p:nvPr>
            <p:ph type="title" hasCustomPrompt="1"/>
          </p:nvPr>
        </p:nvSpPr>
        <p:spPr>
          <a:xfrm>
            <a:off x="499797" y="457200"/>
            <a:ext cx="10972800" cy="1143000"/>
          </a:xfrm>
        </p:spPr>
        <p:txBody>
          <a:bodyPr rtlCol="0" anchor="ctr"/>
          <a:lstStyle>
            <a:lvl1pPr algn="l" eaLnBrk="1" latinLnBrk="0" hangingPunct="1">
              <a:defRPr kumimoji="0" i="0">
                <a:solidFill>
                  <a:schemeClr val="tx1">
                    <a:shade val="75000"/>
                  </a:schemeClr>
                </a:solidFill>
              </a:defRPr>
            </a:lvl1pPr>
            <a:extLst/>
          </a:lstStyle>
          <a:p>
            <a:r>
              <a:rPr kumimoji="0" lang="en-US" dirty="0"/>
              <a:t>Click to add question</a:t>
            </a:r>
          </a:p>
        </p:txBody>
      </p:sp>
      <p:sp>
        <p:nvSpPr>
          <p:cNvPr id="29" name="Answer Base"/>
          <p:cNvSpPr txBox="1"/>
          <p:nvPr userDrawn="1"/>
        </p:nvSpPr>
        <p:spPr>
          <a:xfrm>
            <a:off x="499797" y="2711147"/>
            <a:ext cx="10972800" cy="1293927"/>
          </a:xfrm>
          <a:prstGeom prst="rect">
            <a:avLst/>
          </a:prstGeom>
          <a:noFill/>
        </p:spPr>
        <p:txBody>
          <a:bodyPr wrap="square">
            <a:noAutofit/>
          </a:bodyPr>
          <a:lstStyle/>
          <a:p>
            <a:pPr algn="ctr">
              <a:spcBef>
                <a:spcPct val="20000"/>
              </a:spcBef>
            </a:pPr>
            <a:r>
              <a:rPr lang="en-US" sz="7200" dirty="0">
                <a:solidFill>
                  <a:prstClr val="black">
                    <a:alpha val="40000"/>
                  </a:prstClr>
                </a:solidFill>
              </a:rPr>
              <a:t>TRUE or FALSE?</a:t>
            </a:r>
          </a:p>
        </p:txBody>
      </p:sp>
      <p:sp>
        <p:nvSpPr>
          <p:cNvPr id="7" name="Answer"/>
          <p:cNvSpPr/>
          <p:nvPr userDrawn="1"/>
        </p:nvSpPr>
        <p:spPr>
          <a:xfrm>
            <a:off x="499797" y="2711141"/>
            <a:ext cx="10972800" cy="1200329"/>
          </a:xfrm>
          <a:prstGeom prst="rect">
            <a:avLst/>
          </a:prstGeom>
        </p:spPr>
        <p:txBody>
          <a:bodyPr wrap="square">
            <a:spAutoFit/>
          </a:bodyPr>
          <a:lstStyle/>
          <a:p>
            <a:pPr algn="ctr"/>
            <a:r>
              <a:rPr lang="en-US" sz="7200" dirty="0">
                <a:solidFill>
                  <a:prstClr val="white">
                    <a:alpha val="40000"/>
                  </a:prstClr>
                </a:solidFill>
              </a:rPr>
              <a:t>TRUE or </a:t>
            </a:r>
            <a:r>
              <a:rPr lang="en-US" sz="7200" dirty="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rPr>
              <a:t>FALSE</a:t>
            </a:r>
            <a:r>
              <a:rPr lang="en-US" sz="7200" dirty="0">
                <a:solidFill>
                  <a:prstClr val="white">
                    <a:alpha val="40000"/>
                  </a:prstClr>
                </a:solidFill>
              </a:rPr>
              <a:t>?</a:t>
            </a:r>
            <a:endParaRPr lang="en-US" sz="1800" dirty="0">
              <a:solidFill>
                <a:prstClr val="black"/>
              </a:solidFill>
            </a:endParaRPr>
          </a:p>
        </p:txBody>
      </p:sp>
      <p:sp>
        <p:nvSpPr>
          <p:cNvPr id="9" name="Date Placeholder 8"/>
          <p:cNvSpPr>
            <a:spLocks noGrp="1"/>
          </p:cNvSpPr>
          <p:nvPr>
            <p:ph type="dt" sz="half" idx="10"/>
          </p:nvPr>
        </p:nvSpPr>
        <p:spPr/>
        <p:txBody>
          <a:bodyPr/>
          <a:lstStyle/>
          <a:p>
            <a:endParaRPr lang="en-US" dirty="0">
              <a:solidFill>
                <a:prstClr val="white"/>
              </a:solidFill>
            </a:endParaRPr>
          </a:p>
        </p:txBody>
      </p:sp>
      <p:sp>
        <p:nvSpPr>
          <p:cNvPr id="10" name="Slide Number Placeholder 9"/>
          <p:cNvSpPr>
            <a:spLocks noGrp="1"/>
          </p:cNvSpPr>
          <p:nvPr>
            <p:ph type="sldNum" sz="quarter" idx="11"/>
          </p:nvPr>
        </p:nvSpPr>
        <p:spPr/>
        <p:txBody>
          <a:bodyPr/>
          <a:lstStyle/>
          <a:p>
            <a:pPr algn="r"/>
            <a:fld id="{8C592886-E571-45D5-8B56-343DC94F8FA6}" type="slidenum">
              <a:rPr lang="en-US" smtClean="0"/>
              <a:pPr algn="r"/>
              <a:t>‹#›</a:t>
            </a:fld>
            <a:endParaRPr lang="en-US" sz="1600" dirty="0">
              <a:solidFill>
                <a:srgbClr val="444D26">
                  <a:shade val="90000"/>
                </a:srgbClr>
              </a:solidFill>
            </a:endParaRPr>
          </a:p>
        </p:txBody>
      </p:sp>
      <p:sp>
        <p:nvSpPr>
          <p:cNvPr id="11" name="Footer Placeholder 10"/>
          <p:cNvSpPr>
            <a:spLocks noGrp="1"/>
          </p:cNvSpPr>
          <p:nvPr>
            <p:ph type="ftr" sz="quarter" idx="12"/>
          </p:nvPr>
        </p:nvSpPr>
        <p:spPr/>
        <p:txBody>
          <a:bodyPr/>
          <a:lstStyle/>
          <a:p>
            <a:endParaRPr lang="en-US" sz="1300" dirty="0">
              <a:solidFill>
                <a:srgbClr val="FEFAC9">
                  <a:tint val="60000"/>
                  <a:satMod val="155000"/>
                </a:srgbClr>
              </a:solidFill>
            </a:endParaRPr>
          </a:p>
        </p:txBody>
      </p:sp>
    </p:spTree>
    <p:extLst>
      <p:ext uri="{BB962C8B-B14F-4D97-AF65-F5344CB8AC3E}">
        <p14:creationId xmlns:p14="http://schemas.microsoft.com/office/powerpoint/2010/main" val="69024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9"/>
            <a:ext cx="10871200" cy="869951"/>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dirty="0">
              <a:solidFill>
                <a:prstClr val="white"/>
              </a:solidFill>
            </a:endParaRPr>
          </a:p>
        </p:txBody>
      </p:sp>
      <p:sp>
        <p:nvSpPr>
          <p:cNvPr id="12" name="Slide Number Placeholder 11"/>
          <p:cNvSpPr>
            <a:spLocks noGrp="1"/>
          </p:cNvSpPr>
          <p:nvPr>
            <p:ph type="sldNum" sz="quarter" idx="16"/>
          </p:nvPr>
        </p:nvSpPr>
        <p:spPr/>
        <p:txBody>
          <a:bodyPr rtlCol="0"/>
          <a:lstStyle/>
          <a:p>
            <a:fld id="{8C592886-E571-45D5-8B56-343DC94F8FA6}"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solidFill>
                <a:srgbClr val="444D26"/>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8830217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3" y="2743209"/>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dirty="0">
              <a:solidFill>
                <a:prstClr val="white"/>
              </a:solidFill>
            </a:endParaRPr>
          </a:p>
        </p:txBody>
      </p:sp>
      <p:sp>
        <p:nvSpPr>
          <p:cNvPr id="13" name="Slide Number Placeholder 12"/>
          <p:cNvSpPr>
            <a:spLocks noGrp="1"/>
          </p:cNvSpPr>
          <p:nvPr>
            <p:ph type="sldNum" sz="quarter" idx="11"/>
          </p:nvPr>
        </p:nvSpPr>
        <p:spPr>
          <a:xfrm>
            <a:off x="0" y="1752602"/>
            <a:ext cx="1727200" cy="701676"/>
          </a:xfrm>
        </p:spPr>
        <p:txBody>
          <a:bodyPr>
            <a:noAutofit/>
          </a:bodyPr>
          <a:lstStyle>
            <a:lvl1pPr>
              <a:defRPr sz="2400">
                <a:solidFill>
                  <a:srgbClr val="FFFFFF"/>
                </a:solidFill>
              </a:defRPr>
            </a:lvl1pPr>
          </a:lstStyle>
          <a:p>
            <a:pPr algn="r"/>
            <a:fld id="{8C592886-E571-45D5-8B56-343DC94F8FA6}" type="slidenum">
              <a:rPr lang="en-US" smtClean="0"/>
              <a:pPr algn="r"/>
              <a:t>‹#›</a:t>
            </a:fld>
            <a:endParaRPr lang="en-US" dirty="0">
              <a:solidFill>
                <a:srgbClr val="444D26">
                  <a:shade val="90000"/>
                </a:srgbClr>
              </a:solidFill>
            </a:endParaRPr>
          </a:p>
        </p:txBody>
      </p:sp>
      <p:sp>
        <p:nvSpPr>
          <p:cNvPr id="14" name="Footer Placeholder 13"/>
          <p:cNvSpPr>
            <a:spLocks noGrp="1"/>
          </p:cNvSpPr>
          <p:nvPr>
            <p:ph type="ftr" sz="quarter" idx="12"/>
          </p:nvPr>
        </p:nvSpPr>
        <p:spPr/>
        <p:txBody>
          <a:bodyPr/>
          <a:lstStyle/>
          <a:p>
            <a:endParaRPr lang="en-US" dirty="0">
              <a:solidFill>
                <a:srgbClr val="444D26"/>
              </a:solidFill>
            </a:endParaRPr>
          </a:p>
        </p:txBody>
      </p:sp>
    </p:spTree>
    <p:extLst>
      <p:ext uri="{BB962C8B-B14F-4D97-AF65-F5344CB8AC3E}">
        <p14:creationId xmlns:p14="http://schemas.microsoft.com/office/powerpoint/2010/main" val="208677295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80576" y="6360368"/>
            <a:ext cx="711200" cy="381000"/>
          </a:xfrm>
        </p:spPr>
        <p:txBody>
          <a:bodyPr/>
          <a:lstStyle>
            <a:lvl1pPr>
              <a:defRPr b="0">
                <a:solidFill>
                  <a:schemeClr val="tx1"/>
                </a:solidFill>
                <a:latin typeface="+mj-lt"/>
              </a:defRPr>
            </a:lvl1pPr>
          </a:lstStyle>
          <a:p>
            <a:fld id="{415BF613-751F-4DBD-9E16-79CDB5C85A25}" type="slidenum">
              <a:rPr lang="en-US" smtClean="0"/>
              <a:t>‹#›</a:t>
            </a:fld>
            <a:endParaRPr lang="en-US" dirty="0"/>
          </a:p>
        </p:txBody>
      </p:sp>
      <p:pic>
        <p:nvPicPr>
          <p:cNvPr id="5" name="Picture 4" descr="I:\General\ALC GENERAL\Logo\ALC Logo_Current.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46921" y="6309320"/>
            <a:ext cx="729871" cy="360000"/>
          </a:xfrm>
          <a:prstGeom prst="rect">
            <a:avLst/>
          </a:prstGeom>
          <a:noFill/>
          <a:ln>
            <a:noFill/>
          </a:ln>
        </p:spPr>
      </p:pic>
    </p:spTree>
    <p:extLst>
      <p:ext uri="{BB962C8B-B14F-4D97-AF65-F5344CB8AC3E}">
        <p14:creationId xmlns:p14="http://schemas.microsoft.com/office/powerpoint/2010/main" val="3183495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solidFill>
          <a:srgbClr val="DBD2B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a:buFont typeface="Arial" pitchFamily="34" charset="0"/>
              <a:buNone/>
              <a:defRPr/>
            </a:lvl1pPr>
            <a:lvl2pPr>
              <a:buClr>
                <a:schemeClr val="tx1"/>
              </a:buClr>
              <a:buFont typeface="Arial" pitchFamily="34" charset="0"/>
              <a:buChar char="•"/>
              <a:defRPr/>
            </a:lvl2pPr>
            <a:lvl3pPr>
              <a:buFont typeface="Courier New" pitchFamily="49" charset="0"/>
              <a:buChar char="o"/>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11" name="Content Placeholder 10"/>
          <p:cNvSpPr>
            <a:spLocks noGrp="1"/>
          </p:cNvSpPr>
          <p:nvPr>
            <p:ph sz="quarter" idx="2"/>
          </p:nvPr>
        </p:nvSpPr>
        <p:spPr>
          <a:xfrm>
            <a:off x="6459868" y="1589567"/>
            <a:ext cx="5181600" cy="4572000"/>
          </a:xfrm>
        </p:spPr>
        <p:txBody>
          <a:bodyPr/>
          <a:lstStyle>
            <a:lvl1pPr>
              <a:buNone/>
              <a:defRPr/>
            </a:lvl1pPr>
            <a:lvl2pPr>
              <a:buClr>
                <a:schemeClr val="tx1"/>
              </a:buClr>
              <a:buFont typeface="Arial" pitchFamily="34" charset="0"/>
              <a:buChar char="•"/>
              <a:defRPr/>
            </a:lvl2pPr>
            <a:lvl3pPr>
              <a:buClr>
                <a:schemeClr val="tx1"/>
              </a:buClr>
              <a:buFont typeface="Courier New" pitchFamily="49" charset="0"/>
              <a:buChar char="o"/>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8" name="Date Placeholder 7"/>
          <p:cNvSpPr>
            <a:spLocks noGrp="1"/>
          </p:cNvSpPr>
          <p:nvPr>
            <p:ph type="dt" sz="half" idx="15"/>
          </p:nvPr>
        </p:nvSpPr>
        <p:spPr/>
        <p:txBody>
          <a:bodyPr rtlCol="0"/>
          <a:lstStyle/>
          <a:p>
            <a:endParaRPr lang="en-US" dirty="0">
              <a:solidFill>
                <a:prstClr val="white"/>
              </a:solidFill>
            </a:endParaRPr>
          </a:p>
        </p:txBody>
      </p:sp>
      <p:sp>
        <p:nvSpPr>
          <p:cNvPr id="10" name="Slide Number Placeholder 9"/>
          <p:cNvSpPr>
            <a:spLocks noGrp="1"/>
          </p:cNvSpPr>
          <p:nvPr>
            <p:ph type="sldNum" sz="quarter" idx="16"/>
          </p:nvPr>
        </p:nvSpPr>
        <p:spPr>
          <a:xfrm>
            <a:off x="10896533" y="6309320"/>
            <a:ext cx="711200" cy="244476"/>
          </a:xfrm>
        </p:spPr>
        <p:txBody>
          <a:bodyPr rtlCol="0"/>
          <a:lstStyle/>
          <a:p>
            <a:fld id="{8C592886-E571-45D5-8B56-343DC94F8FA6}"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444D26"/>
              </a:solidFill>
            </a:endParaRPr>
          </a:p>
        </p:txBody>
      </p:sp>
    </p:spTree>
    <p:extLst>
      <p:ext uri="{BB962C8B-B14F-4D97-AF65-F5344CB8AC3E}">
        <p14:creationId xmlns:p14="http://schemas.microsoft.com/office/powerpoint/2010/main" val="4389343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9"/>
            <a:ext cx="10769600" cy="869951"/>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srgbClr val="444D26"/>
              </a:solidFill>
            </a:endParaRP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03160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endParaRPr lang="en-US" dirty="0">
              <a:solidFill>
                <a:prstClr val="white"/>
              </a:solidFill>
            </a:endParaRPr>
          </a:p>
        </p:txBody>
      </p:sp>
      <p:sp>
        <p:nvSpPr>
          <p:cNvPr id="13" name="Slide Number Placeholder 12"/>
          <p:cNvSpPr>
            <a:spLocks noGrp="1"/>
          </p:cNvSpPr>
          <p:nvPr>
            <p:ph type="sldNum" sz="quarter" idx="11"/>
          </p:nvPr>
        </p:nvSpPr>
        <p:spPr>
          <a:xfrm>
            <a:off x="0" y="4667250"/>
            <a:ext cx="1930400" cy="663579"/>
          </a:xfrm>
        </p:spPr>
        <p:txBody>
          <a:bodyPr rtlCol="0"/>
          <a:lstStyle>
            <a:lvl1pPr>
              <a:defRPr sz="2800"/>
            </a:lvl1pPr>
          </a:lstStyle>
          <a:p>
            <a:pPr algn="r"/>
            <a:fld id="{8C592886-E571-45D5-8B56-343DC94F8FA6}" type="slidenum">
              <a:rPr lang="en-US" smtClean="0"/>
              <a:pPr algn="r"/>
              <a:t>‹#›</a:t>
            </a:fld>
            <a:endParaRPr lang="en-US" dirty="0">
              <a:solidFill>
                <a:srgbClr val="444D26">
                  <a:shade val="90000"/>
                </a:srgbClr>
              </a:solidFill>
            </a:endParaRPr>
          </a:p>
        </p:txBody>
      </p:sp>
      <p:sp>
        <p:nvSpPr>
          <p:cNvPr id="14" name="Footer Placeholder 13"/>
          <p:cNvSpPr>
            <a:spLocks noGrp="1"/>
          </p:cNvSpPr>
          <p:nvPr>
            <p:ph type="ftr" sz="quarter" idx="12"/>
          </p:nvPr>
        </p:nvSpPr>
        <p:spPr>
          <a:xfrm>
            <a:off x="2133600" y="6248209"/>
            <a:ext cx="6096000" cy="365125"/>
          </a:xfrm>
        </p:spPr>
        <p:txBody>
          <a:bodyPr rtlCol="0"/>
          <a:lstStyle/>
          <a:p>
            <a:endParaRPr lang="en-US" dirty="0">
              <a:solidFill>
                <a:srgbClr val="444D26"/>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342539854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srgbClr val="444D26"/>
              </a:solidFill>
            </a:endParaRPr>
          </a:p>
        </p:txBody>
      </p:sp>
      <p:sp>
        <p:nvSpPr>
          <p:cNvPr id="6" name="Slide Number Placeholder 5"/>
          <p:cNvSpPr>
            <a:spLocks noGrp="1"/>
          </p:cNvSpPr>
          <p:nvPr>
            <p:ph type="sldNum" sz="quarter" idx="12"/>
          </p:nvPr>
        </p:nvSpPr>
        <p:spPr/>
        <p:txBody>
          <a:bodyPr/>
          <a:lstStyle/>
          <a:p>
            <a:fld id="{8C592886-E571-45D5-8B56-343DC94F8FA6}" type="slidenum">
              <a:rPr lang="en-US" smtClean="0"/>
              <a:pPr/>
              <a:t>‹#›</a:t>
            </a:fld>
            <a:endParaRPr lang="en-US" dirty="0"/>
          </a:p>
        </p:txBody>
      </p:sp>
    </p:spTree>
    <p:extLst>
      <p:ext uri="{BB962C8B-B14F-4D97-AF65-F5344CB8AC3E}">
        <p14:creationId xmlns:p14="http://schemas.microsoft.com/office/powerpoint/2010/main" val="1781793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2"/>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3"/>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5"/>
            <a:ext cx="2946400" cy="365125"/>
          </a:xfrm>
        </p:spPr>
        <p:txBody>
          <a:bodyPr/>
          <a:lstStyle/>
          <a:p>
            <a:endParaRPr lang="en-US" dirty="0">
              <a:solidFill>
                <a:prstClr val="white"/>
              </a:solidFill>
            </a:endParaRPr>
          </a:p>
        </p:txBody>
      </p:sp>
      <p:sp>
        <p:nvSpPr>
          <p:cNvPr id="5" name="Footer Placeholder 4"/>
          <p:cNvSpPr>
            <a:spLocks noGrp="1"/>
          </p:cNvSpPr>
          <p:nvPr>
            <p:ph type="ftr" sz="quarter" idx="11"/>
          </p:nvPr>
        </p:nvSpPr>
        <p:spPr>
          <a:xfrm>
            <a:off x="609617" y="6248209"/>
            <a:ext cx="7431311" cy="365125"/>
          </a:xfrm>
        </p:spPr>
        <p:txBody>
          <a:bodyPr/>
          <a:lstStyle/>
          <a:p>
            <a:endParaRPr lang="en-US" dirty="0">
              <a:solidFill>
                <a:srgbClr val="444D26"/>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8C592886-E571-45D5-8B56-343DC94F8FA6}" type="slidenum">
              <a:rPr lang="en-US" smtClean="0"/>
              <a:pPr/>
              <a:t>‹#›</a:t>
            </a:fld>
            <a:endParaRPr lang="en-US" dirty="0"/>
          </a:p>
        </p:txBody>
      </p:sp>
    </p:spTree>
    <p:extLst>
      <p:ext uri="{BB962C8B-B14F-4D97-AF65-F5344CB8AC3E}">
        <p14:creationId xmlns:p14="http://schemas.microsoft.com/office/powerpoint/2010/main" val="345209391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tx1">
            <a:lumMod val="95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AAC70A-04F5-4FB6-B425-D48E93855507}"/>
              </a:ext>
            </a:extLst>
          </p:cNvPr>
          <p:cNvSpPr>
            <a:spLocks noGrp="1"/>
          </p:cNvSpPr>
          <p:nvPr>
            <p:ph type="pic" sz="quarter" idx="10"/>
          </p:nvPr>
        </p:nvSpPr>
        <p:spPr>
          <a:xfrm>
            <a:off x="0" y="0"/>
            <a:ext cx="12192000" cy="6858000"/>
          </a:xfrm>
          <a:prstGeom prst="rect">
            <a:avLst/>
          </a:prstGeom>
          <a:solidFill>
            <a:schemeClr val="bg1">
              <a:lumMod val="50000"/>
              <a:lumOff val="50000"/>
            </a:schemeClr>
          </a:solidFill>
        </p:spPr>
        <p:txBody>
          <a:bodyPr/>
          <a:lstStyle>
            <a:lvl1pPr marL="0" indent="0">
              <a:buNone/>
              <a:defRPr>
                <a:solidFill>
                  <a:schemeClr val="tx1"/>
                </a:solidFill>
              </a:defRPr>
            </a:lvl1pPr>
          </a:lstStyle>
          <a:p>
            <a:endParaRPr lang="en-US" dirty="0"/>
          </a:p>
        </p:txBody>
      </p:sp>
    </p:spTree>
    <p:extLst>
      <p:ext uri="{BB962C8B-B14F-4D97-AF65-F5344CB8AC3E}">
        <p14:creationId xmlns:p14="http://schemas.microsoft.com/office/powerpoint/2010/main" val="1260613142"/>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0" dirty="0"/>
          </a:p>
        </p:txBody>
      </p:sp>
      <p:sp>
        <p:nvSpPr>
          <p:cNvPr id="2" name="Holder 2"/>
          <p:cNvSpPr>
            <a:spLocks noGrp="1"/>
          </p:cNvSpPr>
          <p:nvPr>
            <p:ph type="title"/>
          </p:nvPr>
        </p:nvSpPr>
        <p:spPr/>
        <p:txBody>
          <a:bodyPr lIns="0" tIns="0" rIns="0" bIns="0"/>
          <a:lstStyle>
            <a:lvl1pPr>
              <a:defRPr sz="5400" b="0" i="1">
                <a:solidFill>
                  <a:schemeClr val="bg1"/>
                </a:solidFill>
                <a:latin typeface="Corbel"/>
                <a:cs typeface="Corbe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0908767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04640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93655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78962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0390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rue or False Question (Answer: False)">
    <p:bg>
      <p:bgPr>
        <a:solidFill>
          <a:srgbClr val="DBD2BB"/>
        </a:solidFill>
        <a:effectLst/>
      </p:bgPr>
    </p:bg>
    <p:spTree>
      <p:nvGrpSpPr>
        <p:cNvPr id="1" name=""/>
        <p:cNvGrpSpPr/>
        <p:nvPr/>
      </p:nvGrpSpPr>
      <p:grpSpPr>
        <a:xfrm>
          <a:off x="0" y="0"/>
          <a:ext cx="0" cy="0"/>
          <a:chOff x="0" y="0"/>
          <a:chExt cx="0" cy="0"/>
        </a:xfrm>
      </p:grpSpPr>
      <p:sp>
        <p:nvSpPr>
          <p:cNvPr id="6" name="Question"/>
          <p:cNvSpPr>
            <a:spLocks noGrp="1"/>
          </p:cNvSpPr>
          <p:nvPr>
            <p:ph type="title" hasCustomPrompt="1"/>
          </p:nvPr>
        </p:nvSpPr>
        <p:spPr>
          <a:xfrm>
            <a:off x="499797" y="457200"/>
            <a:ext cx="10972800" cy="1143000"/>
          </a:xfrm>
        </p:spPr>
        <p:txBody>
          <a:bodyPr rtlCol="0" anchor="ctr"/>
          <a:lstStyle>
            <a:lvl1pPr algn="l" eaLnBrk="1" latinLnBrk="0" hangingPunct="1">
              <a:defRPr kumimoji="0" i="0">
                <a:solidFill>
                  <a:schemeClr val="tx1">
                    <a:shade val="75000"/>
                  </a:schemeClr>
                </a:solidFill>
              </a:defRPr>
            </a:lvl1pPr>
            <a:extLst/>
          </a:lstStyle>
          <a:p>
            <a:r>
              <a:rPr kumimoji="0" lang="en-US" dirty="0"/>
              <a:t>Click to add question</a:t>
            </a:r>
          </a:p>
        </p:txBody>
      </p:sp>
      <p:sp>
        <p:nvSpPr>
          <p:cNvPr id="29" name="Answer Base"/>
          <p:cNvSpPr txBox="1"/>
          <p:nvPr userDrawn="1"/>
        </p:nvSpPr>
        <p:spPr>
          <a:xfrm>
            <a:off x="499797" y="2711138"/>
            <a:ext cx="10972800" cy="1293926"/>
          </a:xfrm>
          <a:prstGeom prst="rect">
            <a:avLst/>
          </a:prstGeom>
          <a:noFill/>
        </p:spPr>
        <p:txBody>
          <a:bodyPr wrap="square">
            <a:noAutofit/>
          </a:bodyPr>
          <a:lstStyle/>
          <a:p>
            <a:pPr algn="ctr">
              <a:spcBef>
                <a:spcPct val="20000"/>
              </a:spcBef>
            </a:pPr>
            <a:r>
              <a:rPr lang="en-US" sz="7200" dirty="0">
                <a:solidFill>
                  <a:prstClr val="black">
                    <a:alpha val="40000"/>
                  </a:prstClr>
                </a:solidFill>
              </a:rPr>
              <a:t>TRUE or FALSE?</a:t>
            </a:r>
          </a:p>
        </p:txBody>
      </p:sp>
      <p:sp>
        <p:nvSpPr>
          <p:cNvPr id="7" name="Answer"/>
          <p:cNvSpPr/>
          <p:nvPr userDrawn="1"/>
        </p:nvSpPr>
        <p:spPr>
          <a:xfrm>
            <a:off x="499797" y="2711139"/>
            <a:ext cx="10972800" cy="1200329"/>
          </a:xfrm>
          <a:prstGeom prst="rect">
            <a:avLst/>
          </a:prstGeom>
        </p:spPr>
        <p:txBody>
          <a:bodyPr wrap="square">
            <a:spAutoFit/>
          </a:bodyPr>
          <a:lstStyle/>
          <a:p>
            <a:pPr algn="ctr"/>
            <a:r>
              <a:rPr lang="en-US" sz="7200" dirty="0">
                <a:solidFill>
                  <a:prstClr val="white">
                    <a:alpha val="40000"/>
                  </a:prstClr>
                </a:solidFill>
              </a:rPr>
              <a:t>TRUE or </a:t>
            </a:r>
            <a:r>
              <a:rPr lang="en-US" sz="7200" dirty="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rPr>
              <a:t>FALSE</a:t>
            </a:r>
            <a:r>
              <a:rPr lang="en-US" sz="7200" dirty="0">
                <a:solidFill>
                  <a:prstClr val="white">
                    <a:alpha val="40000"/>
                  </a:prstClr>
                </a:solidFill>
              </a:rPr>
              <a:t>?</a:t>
            </a:r>
            <a:endParaRPr lang="en-US" sz="1800" dirty="0">
              <a:solidFill>
                <a:prstClr val="black"/>
              </a:solidFill>
            </a:endParaRPr>
          </a:p>
        </p:txBody>
      </p:sp>
      <p:sp>
        <p:nvSpPr>
          <p:cNvPr id="9" name="Date Placeholder 8"/>
          <p:cNvSpPr>
            <a:spLocks noGrp="1"/>
          </p:cNvSpPr>
          <p:nvPr>
            <p:ph type="dt" sz="half" idx="10"/>
          </p:nvPr>
        </p:nvSpPr>
        <p:spPr/>
        <p:txBody>
          <a:bodyPr/>
          <a:lstStyle/>
          <a:p>
            <a:endParaRPr lang="en-US" dirty="0">
              <a:solidFill>
                <a:prstClr val="white"/>
              </a:solidFill>
            </a:endParaRPr>
          </a:p>
        </p:txBody>
      </p:sp>
      <p:sp>
        <p:nvSpPr>
          <p:cNvPr id="10" name="Slide Number Placeholder 9"/>
          <p:cNvSpPr>
            <a:spLocks noGrp="1"/>
          </p:cNvSpPr>
          <p:nvPr>
            <p:ph type="sldNum" sz="quarter" idx="11"/>
          </p:nvPr>
        </p:nvSpPr>
        <p:spPr/>
        <p:txBody>
          <a:bodyPr/>
          <a:lstStyle/>
          <a:p>
            <a:pPr algn="r"/>
            <a:fld id="{8C592886-E571-45D5-8B56-343DC94F8FA6}" type="slidenum">
              <a:rPr lang="en-US" smtClean="0"/>
              <a:pPr algn="r"/>
              <a:t>‹#›</a:t>
            </a:fld>
            <a:endParaRPr lang="en-US" sz="1600" dirty="0">
              <a:solidFill>
                <a:srgbClr val="444D26">
                  <a:shade val="90000"/>
                </a:srgbClr>
              </a:solidFill>
            </a:endParaRPr>
          </a:p>
        </p:txBody>
      </p:sp>
      <p:sp>
        <p:nvSpPr>
          <p:cNvPr id="11" name="Footer Placeholder 10"/>
          <p:cNvSpPr>
            <a:spLocks noGrp="1"/>
          </p:cNvSpPr>
          <p:nvPr>
            <p:ph type="ftr" sz="quarter" idx="12"/>
          </p:nvPr>
        </p:nvSpPr>
        <p:spPr/>
        <p:txBody>
          <a:bodyPr/>
          <a:lstStyle/>
          <a:p>
            <a:endParaRPr lang="en-US" sz="1300" dirty="0">
              <a:solidFill>
                <a:srgbClr val="FEFAC9">
                  <a:tint val="60000"/>
                  <a:satMod val="155000"/>
                </a:srgbClr>
              </a:solidFill>
            </a:endParaRPr>
          </a:p>
        </p:txBody>
      </p:sp>
    </p:spTree>
    <p:extLst>
      <p:ext uri="{BB962C8B-B14F-4D97-AF65-F5344CB8AC3E}">
        <p14:creationId xmlns:p14="http://schemas.microsoft.com/office/powerpoint/2010/main" val="162493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04779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204880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49423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152021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018076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802690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22711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kumimoji="0" lang="en-US" dirty="0"/>
          </a:p>
        </p:txBody>
      </p:sp>
      <p:sp>
        <p:nvSpPr>
          <p:cNvPr id="12" name="TextBox 11"/>
          <p:cNvSpPr txBox="1"/>
          <p:nvPr userDrawn="1"/>
        </p:nvSpPr>
        <p:spPr>
          <a:xfrm>
            <a:off x="719403" y="6021289"/>
            <a:ext cx="1920213" cy="769441"/>
          </a:xfrm>
          <a:prstGeom prst="rect">
            <a:avLst/>
          </a:prstGeom>
          <a:noFill/>
        </p:spPr>
        <p:txBody>
          <a:bodyPr wrap="square" rtlCol="0">
            <a:spAutoFit/>
          </a:bodyPr>
          <a:lstStyle/>
          <a:p>
            <a:r>
              <a:rPr lang="en-CA" sz="4400" dirty="0">
                <a:latin typeface="Aharoni" pitchFamily="2" charset="-79"/>
                <a:cs typeface="Aharoni" pitchFamily="2" charset="-79"/>
              </a:rPr>
              <a:t>ALC</a:t>
            </a:r>
            <a:r>
              <a:rPr lang="en-CA" sz="1800" dirty="0"/>
              <a:t> </a:t>
            </a:r>
          </a:p>
        </p:txBody>
      </p:sp>
      <p:sp>
        <p:nvSpPr>
          <p:cNvPr id="29" name="Slide Number Placeholder 28"/>
          <p:cNvSpPr>
            <a:spLocks noGrp="1"/>
          </p:cNvSpPr>
          <p:nvPr>
            <p:ph type="sldNum" sz="quarter" idx="12"/>
          </p:nvPr>
        </p:nvSpPr>
        <p:spPr>
          <a:xfrm>
            <a:off x="10896533" y="6237312"/>
            <a:ext cx="1117600" cy="381000"/>
          </a:xfrm>
        </p:spPr>
        <p:txBody>
          <a:bodyPr>
            <a:normAutofit/>
          </a:bodyPr>
          <a:lstStyle>
            <a:lvl1pPr>
              <a:defRPr sz="1600">
                <a:solidFill>
                  <a:schemeClr val="tx1"/>
                </a:solidFill>
                <a:effectLst>
                  <a:outerShdw blurRad="38100" dist="38100" dir="2700000" algn="tl">
                    <a:srgbClr val="000000">
                      <a:alpha val="43137"/>
                    </a:srgbClr>
                  </a:outerShdw>
                </a:effectLst>
              </a:defRPr>
            </a:lvl1pPr>
          </a:lstStyle>
          <a:p>
            <a:pPr algn="r"/>
            <a:fld id="{8C592886-E571-45D5-8B56-343DC94F8FA6}" type="slidenum">
              <a:rPr lang="en-US" smtClean="0"/>
              <a:pPr algn="r"/>
              <a:t>‹#›</a:t>
            </a:fld>
            <a:endParaRPr lang="en-US" dirty="0"/>
          </a:p>
        </p:txBody>
      </p:sp>
    </p:spTree>
    <p:extLst>
      <p:ext uri="{BB962C8B-B14F-4D97-AF65-F5344CB8AC3E}">
        <p14:creationId xmlns:p14="http://schemas.microsoft.com/office/powerpoint/2010/main" val="1795776164"/>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DBD2BB"/>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userDrawn="1"/>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effectLst>
                <a:outerShdw blurRad="38100" dist="38100" dir="2700000" algn="tl">
                  <a:srgbClr val="000000">
                    <a:alpha val="43137"/>
                  </a:srgbClr>
                </a:outerShdw>
              </a:effectLst>
            </a:endParaRPr>
          </a:p>
        </p:txBody>
      </p:sp>
      <p:sp>
        <p:nvSpPr>
          <p:cNvPr id="8" name="Title 7"/>
          <p:cNvSpPr>
            <a:spLocks noGrp="1"/>
          </p:cNvSpPr>
          <p:nvPr>
            <p:ph type="ctrTitle"/>
          </p:nvPr>
        </p:nvSpPr>
        <p:spPr>
          <a:xfrm>
            <a:off x="1199456" y="260648"/>
            <a:ext cx="10273141" cy="792088"/>
          </a:xfrm>
        </p:spPr>
        <p:txBody>
          <a:bodyPr anchor="t">
            <a:normAutofit/>
          </a:bodyPr>
          <a:lstStyle>
            <a:lvl1pPr algn="l">
              <a:defRPr sz="1400" cap="all" baseline="0">
                <a:solidFill>
                  <a:schemeClr val="bg1"/>
                </a:solidFill>
              </a:defRPr>
            </a:lvl1pPr>
          </a:lstStyle>
          <a:p>
            <a:endParaRPr kumimoji="0"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9" name="Slide Number Placeholder 28"/>
          <p:cNvSpPr>
            <a:spLocks noGrp="1"/>
          </p:cNvSpPr>
          <p:nvPr>
            <p:ph type="sldNum" sz="quarter" idx="12"/>
          </p:nvPr>
        </p:nvSpPr>
        <p:spPr>
          <a:xfrm>
            <a:off x="10896533" y="6309320"/>
            <a:ext cx="1117600" cy="381000"/>
          </a:xfrm>
        </p:spPr>
        <p:txBody>
          <a:bodyPr>
            <a:normAutofit/>
          </a:bodyPr>
          <a:lstStyle>
            <a:lvl1pPr>
              <a:defRPr sz="1600">
                <a:solidFill>
                  <a:schemeClr val="tx1"/>
                </a:solidFill>
                <a:effectLst>
                  <a:outerShdw blurRad="38100" dist="38100" dir="2700000" algn="tl">
                    <a:srgbClr val="000000">
                      <a:alpha val="43137"/>
                    </a:srgbClr>
                  </a:outerShdw>
                </a:effectLst>
              </a:defRPr>
            </a:lvl1pPr>
          </a:lstStyle>
          <a:p>
            <a:pPr algn="r"/>
            <a:fld id="{8C592886-E571-45D5-8B56-343DC94F8FA6}" type="slidenum">
              <a:rPr lang="en-US" smtClean="0"/>
              <a:pPr algn="r"/>
              <a:t>‹#›</a:t>
            </a:fld>
            <a:endParaRPr lang="en-US" dirty="0"/>
          </a:p>
        </p:txBody>
      </p:sp>
      <p:sp>
        <p:nvSpPr>
          <p:cNvPr id="14" name="TextBox 13"/>
          <p:cNvSpPr txBox="1"/>
          <p:nvPr userDrawn="1"/>
        </p:nvSpPr>
        <p:spPr>
          <a:xfrm>
            <a:off x="719403" y="6021289"/>
            <a:ext cx="1920213" cy="769441"/>
          </a:xfrm>
          <a:prstGeom prst="rect">
            <a:avLst/>
          </a:prstGeom>
          <a:noFill/>
        </p:spPr>
        <p:txBody>
          <a:bodyPr wrap="square" rtlCol="0">
            <a:spAutoFit/>
          </a:bodyPr>
          <a:lstStyle/>
          <a:p>
            <a:r>
              <a:rPr lang="en-CA" sz="4400" dirty="0">
                <a:latin typeface="Aharoni" pitchFamily="2" charset="-79"/>
                <a:cs typeface="Aharoni" pitchFamily="2" charset="-79"/>
              </a:rPr>
              <a:t>ALC</a:t>
            </a:r>
            <a:r>
              <a:rPr lang="en-CA" sz="1800" dirty="0"/>
              <a:t> </a:t>
            </a:r>
          </a:p>
        </p:txBody>
      </p:sp>
    </p:spTree>
    <p:extLst>
      <p:ext uri="{BB962C8B-B14F-4D97-AF65-F5344CB8AC3E}">
        <p14:creationId xmlns:p14="http://schemas.microsoft.com/office/powerpoint/2010/main" val="1294587062"/>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816864" y="1600200"/>
            <a:ext cx="10871200" cy="4495800"/>
          </a:xfrm>
        </p:spPr>
        <p:txBody>
          <a:bodyPr/>
          <a:lstStyle>
            <a:lvl1pPr>
              <a:buNone/>
              <a:defRPr>
                <a:solidFill>
                  <a:schemeClr val="accent1"/>
                </a:solidFill>
              </a:defRPr>
            </a:lvl1pPr>
            <a:lvl2pPr>
              <a:buClrTx/>
              <a:buFont typeface="Arial" pitchFamily="34" charset="0"/>
              <a:buChar char="•"/>
              <a:defRPr>
                <a:solidFill>
                  <a:schemeClr val="accent1"/>
                </a:solidFill>
              </a:defRPr>
            </a:lvl2pPr>
            <a:lvl3pPr>
              <a:buClrTx/>
              <a:buFont typeface="Courier New" pitchFamily="49" charset="0"/>
              <a:buChar char="o"/>
              <a:defRPr>
                <a:solidFill>
                  <a:schemeClr val="accent1"/>
                </a:solidFill>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7" name="Title 6"/>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12" name="Footer Placeholder 11"/>
          <p:cNvSpPr>
            <a:spLocks noGrp="1"/>
          </p:cNvSpPr>
          <p:nvPr>
            <p:ph type="ftr" sz="quarter" idx="12"/>
          </p:nvPr>
        </p:nvSpPr>
        <p:spPr/>
        <p:txBody>
          <a:bodyPr/>
          <a:lstStyle/>
          <a:p>
            <a:pPr algn="r" eaLnBrk="1" latinLnBrk="0" hangingPunct="1"/>
            <a:endParaRPr kumimoji="0" lang="en-US" sz="1300" dirty="0">
              <a:solidFill>
                <a:schemeClr val="bg2">
                  <a:tint val="60000"/>
                  <a:satMod val="155000"/>
                </a:schemeClr>
              </a:solidFill>
            </a:endParaRPr>
          </a:p>
        </p:txBody>
      </p:sp>
      <p:sp>
        <p:nvSpPr>
          <p:cNvPr id="15" name="Slide Number Placeholder 11"/>
          <p:cNvSpPr txBox="1">
            <a:spLocks/>
          </p:cNvSpPr>
          <p:nvPr userDrawn="1"/>
        </p:nvSpPr>
        <p:spPr>
          <a:xfrm>
            <a:off x="10896533" y="6381328"/>
            <a:ext cx="711200" cy="244476"/>
          </a:xfrm>
          <a:prstGeom prst="rect">
            <a:avLst/>
          </a:prstGeom>
        </p:spPr>
        <p:txBody>
          <a:bodyPr vert="horz"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592886-E571-45D5-8B56-343DC94F8FA6}" type="slidenum">
              <a:rPr kumimoji="0" lang="en-US" sz="16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3280461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dirty="0">
              <a:solidFill>
                <a:prstClr val="white"/>
              </a:solidFill>
            </a:endParaRPr>
          </a:p>
        </p:txBody>
      </p:sp>
      <p:sp>
        <p:nvSpPr>
          <p:cNvPr id="12" name="Slide Number Placeholder 11"/>
          <p:cNvSpPr>
            <a:spLocks noGrp="1"/>
          </p:cNvSpPr>
          <p:nvPr>
            <p:ph type="sldNum" sz="quarter" idx="16"/>
          </p:nvPr>
        </p:nvSpPr>
        <p:spPr/>
        <p:txBody>
          <a:bodyPr rtlCol="0"/>
          <a:lstStyle/>
          <a:p>
            <a:fld id="{8C592886-E571-45D5-8B56-343DC94F8FA6}"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solidFill>
                <a:srgbClr val="444D26"/>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437792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816864" y="1600200"/>
            <a:ext cx="10871200" cy="4495800"/>
          </a:xfrm>
        </p:spPr>
        <p:txBody>
          <a:bodyPr/>
          <a:lstStyle>
            <a:lvl1pPr>
              <a:buNone/>
              <a:defRPr>
                <a:solidFill>
                  <a:schemeClr val="accent1"/>
                </a:solidFill>
              </a:defRPr>
            </a:lvl1pPr>
            <a:lvl2pPr>
              <a:buClrTx/>
              <a:buFont typeface="Arial" pitchFamily="34" charset="0"/>
              <a:buChar char="•"/>
              <a:defRPr>
                <a:solidFill>
                  <a:schemeClr val="accent1"/>
                </a:solidFill>
              </a:defRPr>
            </a:lvl2pPr>
            <a:lvl3pPr>
              <a:buClrTx/>
              <a:buFont typeface="Courier New" pitchFamily="49" charset="0"/>
              <a:buChar char="o"/>
              <a:defRPr>
                <a:solidFill>
                  <a:schemeClr val="accent1"/>
                </a:solidFill>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7" name="Title 6"/>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12" name="Footer Placeholder 11"/>
          <p:cNvSpPr>
            <a:spLocks noGrp="1"/>
          </p:cNvSpPr>
          <p:nvPr>
            <p:ph type="ftr" sz="quarter" idx="12"/>
          </p:nvPr>
        </p:nvSpPr>
        <p:spPr/>
        <p:txBody>
          <a:bodyPr/>
          <a:lstStyle/>
          <a:p>
            <a:pPr algn="r" eaLnBrk="1" latinLnBrk="0" hangingPunct="1"/>
            <a:endParaRPr kumimoji="0" lang="en-US" sz="1300" dirty="0">
              <a:solidFill>
                <a:schemeClr val="bg2">
                  <a:tint val="60000"/>
                  <a:satMod val="155000"/>
                </a:schemeClr>
              </a:solidFill>
            </a:endParaRPr>
          </a:p>
        </p:txBody>
      </p:sp>
      <p:sp>
        <p:nvSpPr>
          <p:cNvPr id="15" name="Slide Number Placeholder 11"/>
          <p:cNvSpPr txBox="1">
            <a:spLocks/>
          </p:cNvSpPr>
          <p:nvPr userDrawn="1"/>
        </p:nvSpPr>
        <p:spPr>
          <a:xfrm>
            <a:off x="10896533" y="6381328"/>
            <a:ext cx="711200" cy="244476"/>
          </a:xfrm>
          <a:prstGeom prst="rect">
            <a:avLst/>
          </a:prstGeom>
        </p:spPr>
        <p:txBody>
          <a:bodyPr vert="horz"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592886-E571-45D5-8B56-343DC94F8FA6}" type="slidenum">
              <a:rPr kumimoji="0" lang="en-US" sz="1600" b="1" i="0" u="none" strike="noStrike" kern="1200" cap="none" spc="0" normalizeH="0" baseline="0" noProof="0" smtClean="0">
                <a:ln>
                  <a:noFill/>
                </a:ln>
                <a:solidFill>
                  <a:srgbClr val="00B050"/>
                </a:solidFill>
                <a:effectLst>
                  <a:outerShdw blurRad="50800" dist="38100" dir="2700000" algn="tl" rotWithShape="0">
                    <a:srgbClr val="92D050">
                      <a:alpha val="40000"/>
                    </a:srgbClr>
                  </a:outerShdw>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srgbClr val="00B050"/>
              </a:solidFill>
              <a:effectLst>
                <a:outerShdw blurRad="50800" dist="38100" dir="2700000" algn="tl" rotWithShape="0">
                  <a:srgbClr val="92D050">
                    <a:alpha val="40000"/>
                  </a:srgbClr>
                </a:outerShdw>
              </a:effectLst>
              <a:uLnTx/>
              <a:uFillTx/>
              <a:latin typeface="+mn-lt"/>
              <a:ea typeface="+mn-ea"/>
              <a:cs typeface="+mn-cs"/>
            </a:endParaRPr>
          </a:p>
        </p:txBody>
      </p:sp>
    </p:spTree>
    <p:extLst>
      <p:ext uri="{BB962C8B-B14F-4D97-AF65-F5344CB8AC3E}">
        <p14:creationId xmlns:p14="http://schemas.microsoft.com/office/powerpoint/2010/main" val="4519744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solidFill>
          <a:srgbClr val="DBD2B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a:buFont typeface="Arial" pitchFamily="34" charset="0"/>
              <a:buNone/>
              <a:defRPr/>
            </a:lvl1pPr>
            <a:lvl2pPr>
              <a:buClr>
                <a:schemeClr val="tx1"/>
              </a:buClr>
              <a:buFont typeface="Arial" pitchFamily="34" charset="0"/>
              <a:buChar char="•"/>
              <a:defRPr/>
            </a:lvl2pPr>
            <a:lvl3pPr>
              <a:buFont typeface="Courier New" pitchFamily="49" charset="0"/>
              <a:buChar char="o"/>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11" name="Content Placeholder 10"/>
          <p:cNvSpPr>
            <a:spLocks noGrp="1"/>
          </p:cNvSpPr>
          <p:nvPr>
            <p:ph sz="quarter" idx="2"/>
          </p:nvPr>
        </p:nvSpPr>
        <p:spPr>
          <a:xfrm>
            <a:off x="6459868" y="1589567"/>
            <a:ext cx="5181600" cy="4572000"/>
          </a:xfrm>
        </p:spPr>
        <p:txBody>
          <a:bodyPr/>
          <a:lstStyle>
            <a:lvl1pPr>
              <a:buNone/>
              <a:defRPr/>
            </a:lvl1pPr>
            <a:lvl2pPr>
              <a:buClr>
                <a:schemeClr val="tx1"/>
              </a:buClr>
              <a:buFont typeface="Arial" pitchFamily="34" charset="0"/>
              <a:buChar char="•"/>
              <a:defRPr/>
            </a:lvl2pPr>
            <a:lvl3pPr>
              <a:buClr>
                <a:schemeClr val="tx1"/>
              </a:buClr>
              <a:buFont typeface="Courier New" pitchFamily="49" charset="0"/>
              <a:buChar char="o"/>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8" name="Date Placeholder 7"/>
          <p:cNvSpPr>
            <a:spLocks noGrp="1"/>
          </p:cNvSpPr>
          <p:nvPr>
            <p:ph type="dt" sz="half" idx="15"/>
          </p:nvPr>
        </p:nvSpPr>
        <p:spPr/>
        <p:txBody>
          <a:bodyPr rtlCol="0"/>
          <a:lstStyle/>
          <a:p>
            <a:endParaRPr lang="en-US" dirty="0"/>
          </a:p>
        </p:txBody>
      </p:sp>
      <p:sp>
        <p:nvSpPr>
          <p:cNvPr id="10" name="Slide Number Placeholder 9"/>
          <p:cNvSpPr>
            <a:spLocks noGrp="1"/>
          </p:cNvSpPr>
          <p:nvPr>
            <p:ph type="sldNum" sz="quarter" idx="16"/>
          </p:nvPr>
        </p:nvSpPr>
        <p:spPr>
          <a:xfrm>
            <a:off x="10896533" y="6309320"/>
            <a:ext cx="711200" cy="244476"/>
          </a:xfrm>
        </p:spPr>
        <p:txBody>
          <a:bodyPr rtlCol="0"/>
          <a:lstStyle/>
          <a:p>
            <a:fld id="{8C592886-E571-45D5-8B56-343DC94F8FA6}" type="slidenum">
              <a:rPr kumimoji="0" lang="en-US" smtClean="0"/>
              <a:pPr/>
              <a:t>‹#›</a:t>
            </a:fld>
            <a:endParaRPr kumimoji="0" lang="en-US" dirty="0"/>
          </a:p>
        </p:txBody>
      </p:sp>
      <p:sp>
        <p:nvSpPr>
          <p:cNvPr id="12" name="Footer Placeholder 11"/>
          <p:cNvSpPr>
            <a:spLocks noGrp="1"/>
          </p:cNvSpPr>
          <p:nvPr>
            <p:ph type="ftr" sz="quarter" idx="17"/>
          </p:nvPr>
        </p:nvSpPr>
        <p:spPr/>
        <p:txBody>
          <a:bodyPr rtlCol="0"/>
          <a:lstStyle/>
          <a:p>
            <a:endParaRPr kumimoji="0" lang="en-US" dirty="0"/>
          </a:p>
        </p:txBody>
      </p:sp>
    </p:spTree>
    <p:extLst>
      <p:ext uri="{BB962C8B-B14F-4D97-AF65-F5344CB8AC3E}">
        <p14:creationId xmlns:p14="http://schemas.microsoft.com/office/powerpoint/2010/main" val="42726585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rue or False Question (Answer: False)">
    <p:bg>
      <p:bgPr>
        <a:solidFill>
          <a:srgbClr val="DBD2BB"/>
        </a:solidFill>
        <a:effectLst/>
      </p:bgPr>
    </p:bg>
    <p:spTree>
      <p:nvGrpSpPr>
        <p:cNvPr id="1" name=""/>
        <p:cNvGrpSpPr/>
        <p:nvPr/>
      </p:nvGrpSpPr>
      <p:grpSpPr>
        <a:xfrm>
          <a:off x="0" y="0"/>
          <a:ext cx="0" cy="0"/>
          <a:chOff x="0" y="0"/>
          <a:chExt cx="0" cy="0"/>
        </a:xfrm>
      </p:grpSpPr>
      <p:sp>
        <p:nvSpPr>
          <p:cNvPr id="6" name="Question"/>
          <p:cNvSpPr>
            <a:spLocks noGrp="1"/>
          </p:cNvSpPr>
          <p:nvPr>
            <p:ph type="title" hasCustomPrompt="1"/>
          </p:nvPr>
        </p:nvSpPr>
        <p:spPr>
          <a:xfrm>
            <a:off x="499797" y="457200"/>
            <a:ext cx="10972800" cy="1143000"/>
          </a:xfrm>
        </p:spPr>
        <p:txBody>
          <a:bodyPr rtlCol="0" anchor="ctr"/>
          <a:lstStyle>
            <a:lvl1pPr algn="l" eaLnBrk="1" latinLnBrk="0" hangingPunct="1">
              <a:defRPr kumimoji="0" i="0">
                <a:solidFill>
                  <a:schemeClr val="tx1">
                    <a:shade val="75000"/>
                  </a:schemeClr>
                </a:solidFill>
              </a:defRPr>
            </a:lvl1pPr>
            <a:extLst/>
          </a:lstStyle>
          <a:p>
            <a:r>
              <a:rPr kumimoji="0" lang="en-US" dirty="0"/>
              <a:t>Click to add question</a:t>
            </a:r>
          </a:p>
        </p:txBody>
      </p:sp>
      <p:sp>
        <p:nvSpPr>
          <p:cNvPr id="29" name="Answer Base"/>
          <p:cNvSpPr txBox="1"/>
          <p:nvPr userDrawn="1"/>
        </p:nvSpPr>
        <p:spPr>
          <a:xfrm>
            <a:off x="499797" y="2711138"/>
            <a:ext cx="10972800" cy="1293926"/>
          </a:xfrm>
          <a:prstGeom prst="rect">
            <a:avLst/>
          </a:prstGeom>
          <a:noFill/>
        </p:spPr>
        <p:txBody>
          <a:bodyPr wrap="square">
            <a:noAutofit/>
          </a:bodyPr>
          <a:lstStyle/>
          <a:p>
            <a:pPr marL="0" indent="0" algn="ctr" rtl="0" latinLnBrk="0">
              <a:spcBef>
                <a:spcPct val="20000"/>
              </a:spcBef>
              <a:buNone/>
            </a:pPr>
            <a:r>
              <a:rPr kumimoji="0" lang="en-US" sz="7200" dirty="0">
                <a:solidFill>
                  <a:schemeClr val="tx1">
                    <a:alpha val="40000"/>
                  </a:schemeClr>
                </a:solidFill>
              </a:rPr>
              <a:t>TRUE</a:t>
            </a:r>
            <a:r>
              <a:rPr kumimoji="0" lang="en-US" sz="7200" baseline="0" dirty="0">
                <a:solidFill>
                  <a:schemeClr val="tx1">
                    <a:alpha val="40000"/>
                  </a:schemeClr>
                </a:solidFill>
              </a:rPr>
              <a:t> </a:t>
            </a:r>
            <a:r>
              <a:rPr kumimoji="0" lang="en-US" sz="7200" dirty="0">
                <a:solidFill>
                  <a:schemeClr val="tx1">
                    <a:alpha val="40000"/>
                  </a:schemeClr>
                </a:solidFill>
              </a:rPr>
              <a:t>or FALSE?</a:t>
            </a:r>
          </a:p>
        </p:txBody>
      </p:sp>
      <p:sp>
        <p:nvSpPr>
          <p:cNvPr id="7" name="Answer"/>
          <p:cNvSpPr/>
          <p:nvPr userDrawn="1"/>
        </p:nvSpPr>
        <p:spPr>
          <a:xfrm>
            <a:off x="499797" y="2711139"/>
            <a:ext cx="10972800" cy="1200329"/>
          </a:xfrm>
          <a:prstGeom prst="rect">
            <a:avLst/>
          </a:prstGeom>
        </p:spPr>
        <p:txBody>
          <a:bodyPr wrap="square">
            <a:spAutoFit/>
          </a:bodyPr>
          <a:lstStyle/>
          <a:p>
            <a:pPr algn="ctr"/>
            <a:r>
              <a:rPr kumimoji="0" lang="en-US" sz="7200" dirty="0">
                <a:solidFill>
                  <a:prstClr val="white">
                    <a:alpha val="40000"/>
                  </a:prstClr>
                </a:solidFill>
                <a:ea typeface="+mn-ea"/>
                <a:cs typeface="+mn-cs"/>
              </a:rPr>
              <a:t>TRUE or </a:t>
            </a:r>
            <a:r>
              <a:rPr kumimoji="0" lang="en-US" sz="7200" dirty="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FALSE</a:t>
            </a:r>
            <a:r>
              <a:rPr kumimoji="0" lang="en-US" sz="7200" dirty="0">
                <a:solidFill>
                  <a:prstClr val="white">
                    <a:alpha val="40000"/>
                  </a:prstClr>
                </a:solidFill>
                <a:ea typeface="+mn-ea"/>
                <a:cs typeface="+mn-cs"/>
              </a:rPr>
              <a:t>?</a:t>
            </a:r>
            <a:endParaRPr kumimoji="0" lang="en-US" sz="1800" dirty="0"/>
          </a:p>
        </p:txBody>
      </p:sp>
      <p:sp>
        <p:nvSpPr>
          <p:cNvPr id="9" name="Date Placeholder 8"/>
          <p:cNvSpPr>
            <a:spLocks noGrp="1"/>
          </p:cNvSpPr>
          <p:nvPr>
            <p:ph type="dt" sz="half" idx="10"/>
          </p:nvPr>
        </p:nvSpPr>
        <p:spPr/>
        <p:txBody>
          <a:bodyPr/>
          <a:lstStyle/>
          <a:p>
            <a:endParaRPr lang="en-US" dirty="0"/>
          </a:p>
        </p:txBody>
      </p:sp>
      <p:sp>
        <p:nvSpPr>
          <p:cNvPr id="10" name="Slide Number Placeholder 9"/>
          <p:cNvSpPr>
            <a:spLocks noGrp="1"/>
          </p:cNvSpPr>
          <p:nvPr>
            <p:ph type="sldNum" sz="quarter" idx="11"/>
          </p:nvPr>
        </p:nvSpPr>
        <p:spPr/>
        <p:txBody>
          <a:bodyPr/>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
        <p:nvSpPr>
          <p:cNvPr id="11" name="Footer Placeholder 10"/>
          <p:cNvSpPr>
            <a:spLocks noGrp="1"/>
          </p:cNvSpPr>
          <p:nvPr>
            <p:ph type="ftr" sz="quarter" idx="12"/>
          </p:nvPr>
        </p:nvSpPr>
        <p:spPr/>
        <p:txBody>
          <a:bodyPr/>
          <a:lstStyle/>
          <a:p>
            <a:pPr algn="r" eaLnBrk="1" latinLnBrk="0" hangingPunct="1"/>
            <a:endParaRPr kumimoji="0" lang="en-US" sz="1300" dirty="0">
              <a:solidFill>
                <a:schemeClr val="bg2">
                  <a:tint val="60000"/>
                  <a:satMod val="155000"/>
                </a:schemeClr>
              </a:solidFill>
            </a:endParaRPr>
          </a:p>
        </p:txBody>
      </p:sp>
    </p:spTree>
    <p:extLst>
      <p:ext uri="{BB962C8B-B14F-4D97-AF65-F5344CB8AC3E}">
        <p14:creationId xmlns:p14="http://schemas.microsoft.com/office/powerpoint/2010/main" val="230540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dirty="0"/>
          </a:p>
        </p:txBody>
      </p:sp>
      <p:sp>
        <p:nvSpPr>
          <p:cNvPr id="12" name="Slide Number Placeholder 11"/>
          <p:cNvSpPr>
            <a:spLocks noGrp="1"/>
          </p:cNvSpPr>
          <p:nvPr>
            <p:ph type="sldNum" sz="quarter" idx="16"/>
          </p:nvPr>
        </p:nvSpPr>
        <p:spPr/>
        <p:txBody>
          <a:bodyPr rtlCol="0"/>
          <a:lstStyle/>
          <a:p>
            <a:fld id="{8C592886-E571-45D5-8B56-343DC94F8FA6}" type="slidenum">
              <a:rPr kumimoji="0" lang="en-US" smtClean="0"/>
              <a:pPr/>
              <a:t>‹#›</a:t>
            </a:fld>
            <a:endParaRPr kumimoji="0" lang="en-US" dirty="0"/>
          </a:p>
        </p:txBody>
      </p:sp>
      <p:sp>
        <p:nvSpPr>
          <p:cNvPr id="14" name="Footer Placeholder 13"/>
          <p:cNvSpPr>
            <a:spLocks noGrp="1"/>
          </p:cNvSpPr>
          <p:nvPr>
            <p:ph type="ftr" sz="quarter" idx="17"/>
          </p:nvPr>
        </p:nvSpPr>
        <p:spPr/>
        <p:txBody>
          <a:bodyPr rtlCol="0"/>
          <a:lstStyle/>
          <a:p>
            <a:endParaRPr kumimoji="0"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7877346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algn="l" eaLnBrk="1" latinLnBrk="0" hangingPunct="1"/>
            <a:endParaRPr lang="en-US" dirty="0"/>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14" name="Footer Placeholder 13"/>
          <p:cNvSpPr>
            <a:spLocks noGrp="1"/>
          </p:cNvSpPr>
          <p:nvPr>
            <p:ph type="ftr" sz="quarter" idx="12"/>
          </p:nvPr>
        </p:nvSpPr>
        <p:spPr/>
        <p:txBody>
          <a:bodyPr/>
          <a:lstStyle/>
          <a:p>
            <a:endParaRPr kumimoji="0" lang="en-US" dirty="0"/>
          </a:p>
        </p:txBody>
      </p:sp>
    </p:spTree>
    <p:extLst>
      <p:ext uri="{BB962C8B-B14F-4D97-AF65-F5344CB8AC3E}">
        <p14:creationId xmlns:p14="http://schemas.microsoft.com/office/powerpoint/2010/main" val="2597402216"/>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8C592886-E571-45D5-8B56-343DC94F8FA6}" type="slidenum">
              <a:rPr kumimoji="0" lang="en-US" smtClean="0"/>
              <a:pPr/>
              <a:t>‹#›</a:t>
            </a:fld>
            <a:endParaRPr kumimoji="0" lang="en-US" dirty="0"/>
          </a:p>
        </p:txBody>
      </p:sp>
    </p:spTree>
    <p:extLst>
      <p:ext uri="{BB962C8B-B14F-4D97-AF65-F5344CB8AC3E}">
        <p14:creationId xmlns:p14="http://schemas.microsoft.com/office/powerpoint/2010/main" val="523416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algn="l" eaLnBrk="1" latinLnBrk="0" hangingPunct="1"/>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981418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Date Placeholder 11"/>
          <p:cNvSpPr>
            <a:spLocks noGrp="1"/>
          </p:cNvSpPr>
          <p:nvPr>
            <p:ph type="dt" sz="half" idx="10"/>
          </p:nvPr>
        </p:nvSpPr>
        <p:spPr>
          <a:xfrm>
            <a:off x="8331200" y="6248401"/>
            <a:ext cx="3556000" cy="365125"/>
          </a:xfrm>
        </p:spPr>
        <p:txBody>
          <a:bodyPr rtlCol="0"/>
          <a:lstStyle/>
          <a:p>
            <a:pPr algn="l" eaLnBrk="1" latinLnBrk="0" hangingPunct="1"/>
            <a:endParaRPr lang="en-US" dirty="0"/>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14" name="Footer Placeholder 13"/>
          <p:cNvSpPr>
            <a:spLocks noGrp="1"/>
          </p:cNvSpPr>
          <p:nvPr>
            <p:ph type="ftr" sz="quarter" idx="12"/>
          </p:nvPr>
        </p:nvSpPr>
        <p:spPr>
          <a:xfrm>
            <a:off x="2133600" y="6248207"/>
            <a:ext cx="6096000" cy="365125"/>
          </a:xfrm>
        </p:spPr>
        <p:txBody>
          <a:bodyPr rtlCol="0"/>
          <a:lstStyle/>
          <a:p>
            <a:endParaRPr kumimoji="0"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3355583041"/>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extLst>
      <p:ext uri="{BB962C8B-B14F-4D97-AF65-F5344CB8AC3E}">
        <p14:creationId xmlns:p14="http://schemas.microsoft.com/office/powerpoint/2010/main" val="25537833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endParaRPr lang="en-US" dirty="0"/>
          </a:p>
        </p:txBody>
      </p:sp>
      <p:sp>
        <p:nvSpPr>
          <p:cNvPr id="5" name="Footer Placeholder 4"/>
          <p:cNvSpPr>
            <a:spLocks noGrp="1"/>
          </p:cNvSpPr>
          <p:nvPr>
            <p:ph type="ftr" sz="quarter" idx="11"/>
          </p:nvPr>
        </p:nvSpPr>
        <p:spPr>
          <a:xfrm>
            <a:off x="609602" y="6248208"/>
            <a:ext cx="7431311" cy="365125"/>
          </a:xfrm>
        </p:spPr>
        <p:txBody>
          <a:bodyPr/>
          <a:lstStyle/>
          <a:p>
            <a:endParaRPr kumimoji="0"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rot="5400000">
            <a:off x="8075084" y="103716"/>
            <a:ext cx="533400" cy="325968"/>
          </a:xfrm>
        </p:spPr>
        <p:txBody>
          <a:bodyPr/>
          <a:lstStyle/>
          <a:p>
            <a:fld id="{8C592886-E571-45D5-8B56-343DC94F8FA6}" type="slidenum">
              <a:rPr kumimoji="0" lang="en-US" smtClean="0"/>
              <a:pPr/>
              <a:t>‹#›</a:t>
            </a:fld>
            <a:endParaRPr kumimoji="0" lang="en-US" dirty="0"/>
          </a:p>
        </p:txBody>
      </p:sp>
    </p:spTree>
    <p:extLst>
      <p:ext uri="{BB962C8B-B14F-4D97-AF65-F5344CB8AC3E}">
        <p14:creationId xmlns:p14="http://schemas.microsoft.com/office/powerpoint/2010/main" val="916202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dirty="0">
              <a:solidFill>
                <a:prstClr val="white"/>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lgn="r"/>
            <a:fld id="{8C592886-E571-45D5-8B56-343DC94F8FA6}" type="slidenum">
              <a:rPr lang="en-US" smtClean="0"/>
              <a:pPr algn="r"/>
              <a:t>‹#›</a:t>
            </a:fld>
            <a:endParaRPr lang="en-US" dirty="0">
              <a:solidFill>
                <a:srgbClr val="444D26">
                  <a:shade val="90000"/>
                </a:srgbClr>
              </a:solidFill>
            </a:endParaRPr>
          </a:p>
        </p:txBody>
      </p:sp>
      <p:sp>
        <p:nvSpPr>
          <p:cNvPr id="14" name="Footer Placeholder 13"/>
          <p:cNvSpPr>
            <a:spLocks noGrp="1"/>
          </p:cNvSpPr>
          <p:nvPr>
            <p:ph type="ftr" sz="quarter" idx="12"/>
          </p:nvPr>
        </p:nvSpPr>
        <p:spPr/>
        <p:txBody>
          <a:bodyPr/>
          <a:lstStyle/>
          <a:p>
            <a:endParaRPr lang="en-US" dirty="0">
              <a:solidFill>
                <a:srgbClr val="444D26"/>
              </a:solidFill>
            </a:endParaRPr>
          </a:p>
        </p:txBody>
      </p:sp>
    </p:spTree>
    <p:extLst>
      <p:ext uri="{BB962C8B-B14F-4D97-AF65-F5344CB8AC3E}">
        <p14:creationId xmlns:p14="http://schemas.microsoft.com/office/powerpoint/2010/main" val="1552557968"/>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Body Slide ">
    <p:bg>
      <p:bgPr>
        <a:solidFill>
          <a:schemeClr val="bg1">
            <a:lumMod val="95000"/>
          </a:schemeClr>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0BA272C-2A7B-4106-8039-3D0AAB7AB7F4}"/>
              </a:ext>
            </a:extLst>
          </p:cNvPr>
          <p:cNvSpPr>
            <a:spLocks noGrp="1"/>
          </p:cNvSpPr>
          <p:nvPr>
            <p:ph type="pic" sz="quarter" idx="10"/>
          </p:nvPr>
        </p:nvSpPr>
        <p:spPr>
          <a:xfrm>
            <a:off x="0" y="0"/>
            <a:ext cx="12192000" cy="6858000"/>
          </a:xfrm>
          <a:prstGeom prst="rect">
            <a:avLst/>
          </a:prstGeom>
          <a:solidFill>
            <a:schemeClr val="tx1">
              <a:lumMod val="50000"/>
              <a:lumOff val="50000"/>
            </a:schemeClr>
          </a:solidFill>
        </p:spPr>
        <p:txBody>
          <a:bodyPr/>
          <a:lstStyle>
            <a:lvl1pPr>
              <a:defRPr>
                <a:solidFill>
                  <a:schemeClr val="bg1"/>
                </a:solidFill>
              </a:defRPr>
            </a:lvl1pPr>
          </a:lstStyle>
          <a:p>
            <a:endParaRPr lang="en-US" dirty="0"/>
          </a:p>
        </p:txBody>
      </p:sp>
      <p:sp>
        <p:nvSpPr>
          <p:cNvPr id="6" name="Text Placeholder 5">
            <a:extLst>
              <a:ext uri="{FF2B5EF4-FFF2-40B4-BE49-F238E27FC236}">
                <a16:creationId xmlns:a16="http://schemas.microsoft.com/office/drawing/2014/main" id="{495A7EDE-2B75-451B-A5AC-A5501B9D5D78}"/>
              </a:ext>
            </a:extLst>
          </p:cNvPr>
          <p:cNvSpPr>
            <a:spLocks noGrp="1"/>
          </p:cNvSpPr>
          <p:nvPr>
            <p:ph type="body" sz="quarter" idx="11" hasCustomPrompt="1"/>
          </p:nvPr>
        </p:nvSpPr>
        <p:spPr>
          <a:xfrm>
            <a:off x="2351621" y="2492375"/>
            <a:ext cx="3744383" cy="1728788"/>
          </a:xfrm>
          <a:prstGeom prst="rect">
            <a:avLst/>
          </a:prstGeom>
        </p:spPr>
        <p:txBody>
          <a:bodyPr/>
          <a:lstStyle>
            <a:lvl1pPr marL="0" indent="0" algn="r">
              <a:buNone/>
              <a:defRPr sz="3600" b="1">
                <a:solidFill>
                  <a:schemeClr val="bg1"/>
                </a:solidFill>
                <a:latin typeface="+mn-lt"/>
                <a:cs typeface="Arial" panose="020B0604020202020204" pitchFamily="34" charset="0"/>
              </a:defRPr>
            </a:lvl1pPr>
          </a:lstStyle>
          <a:p>
            <a:pPr lvl="0"/>
            <a:r>
              <a:rPr lang="en-US" dirty="0">
                <a:latin typeface="Acumin Pro" panose="020B0504020202020204" pitchFamily="34" charset="0"/>
              </a:rPr>
              <a:t>TITLE</a:t>
            </a:r>
            <a:endParaRPr lang="en-US" dirty="0"/>
          </a:p>
        </p:txBody>
      </p:sp>
      <p:sp>
        <p:nvSpPr>
          <p:cNvPr id="14" name="Text Placeholder 13">
            <a:extLst>
              <a:ext uri="{FF2B5EF4-FFF2-40B4-BE49-F238E27FC236}">
                <a16:creationId xmlns:a16="http://schemas.microsoft.com/office/drawing/2014/main" id="{67267C91-0714-470B-B097-50E6A2C48F19}"/>
              </a:ext>
            </a:extLst>
          </p:cNvPr>
          <p:cNvSpPr>
            <a:spLocks noGrp="1"/>
          </p:cNvSpPr>
          <p:nvPr>
            <p:ph type="body" sz="quarter" idx="12" hasCustomPrompt="1"/>
          </p:nvPr>
        </p:nvSpPr>
        <p:spPr>
          <a:xfrm>
            <a:off x="6576486" y="1196978"/>
            <a:ext cx="4991100" cy="5184775"/>
          </a:xfrm>
          <a:prstGeom prst="rect">
            <a:avLst/>
          </a:prstGeom>
        </p:spPr>
        <p:txBody>
          <a:bodyPr/>
          <a:lstStyle>
            <a:lvl1pPr marL="0" indent="0">
              <a:buNone/>
              <a:defRPr sz="2800">
                <a:solidFill>
                  <a:schemeClr val="bg1"/>
                </a:solidFill>
                <a:latin typeface="Acumin Pro" panose="020B0504020202020204" pitchFamily="34" charset="0"/>
              </a:defRPr>
            </a:lvl1pPr>
          </a:lstStyle>
          <a:p>
            <a:pPr lvl="0"/>
            <a:r>
              <a:rPr lang="en-US" dirty="0"/>
              <a:t>Body</a:t>
            </a:r>
          </a:p>
        </p:txBody>
      </p:sp>
    </p:spTree>
    <p:extLst>
      <p:ext uri="{BB962C8B-B14F-4D97-AF65-F5344CB8AC3E}">
        <p14:creationId xmlns:p14="http://schemas.microsoft.com/office/powerpoint/2010/main" val="34689406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tx1">
            <a:lumMod val="95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AAC70A-04F5-4FB6-B425-D48E93855507}"/>
              </a:ext>
            </a:extLst>
          </p:cNvPr>
          <p:cNvSpPr>
            <a:spLocks noGrp="1"/>
          </p:cNvSpPr>
          <p:nvPr>
            <p:ph type="pic" sz="quarter" idx="10"/>
          </p:nvPr>
        </p:nvSpPr>
        <p:spPr>
          <a:xfrm>
            <a:off x="0" y="0"/>
            <a:ext cx="12192000" cy="6858000"/>
          </a:xfrm>
          <a:prstGeom prst="rect">
            <a:avLst/>
          </a:prstGeom>
          <a:solidFill>
            <a:schemeClr val="bg1">
              <a:lumMod val="50000"/>
              <a:lumOff val="50000"/>
            </a:schemeClr>
          </a:solidFill>
        </p:spPr>
        <p:txBody>
          <a:bodyPr/>
          <a:lstStyle>
            <a:lvl1pPr marL="0" indent="0">
              <a:buNone/>
              <a:defRPr>
                <a:solidFill>
                  <a:schemeClr val="tx1"/>
                </a:solidFill>
              </a:defRPr>
            </a:lvl1pPr>
          </a:lstStyle>
          <a:p>
            <a:endParaRPr lang="en-US" dirty="0"/>
          </a:p>
        </p:txBody>
      </p:sp>
    </p:spTree>
    <p:extLst>
      <p:ext uri="{BB962C8B-B14F-4D97-AF65-F5344CB8AC3E}">
        <p14:creationId xmlns:p14="http://schemas.microsoft.com/office/powerpoint/2010/main" val="4247598634"/>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BC988F4-5586-434F-BBDF-8629FB2C89B6}" type="slidenum">
              <a:rPr lang="en-CA" smtClean="0"/>
              <a:pPr/>
              <a:t>‹#›</a:t>
            </a:fld>
            <a:endParaRPr lang="en-CA" dirty="0"/>
          </a:p>
        </p:txBody>
      </p:sp>
      <p:sp>
        <p:nvSpPr>
          <p:cNvPr id="7" name="Slide Number Placeholder 3">
            <a:extLst>
              <a:ext uri="{FF2B5EF4-FFF2-40B4-BE49-F238E27FC236}">
                <a16:creationId xmlns:a16="http://schemas.microsoft.com/office/drawing/2014/main" id="{47676FD7-BEE3-44FF-A6B9-ED629E9CDB63}"/>
              </a:ext>
            </a:extLst>
          </p:cNvPr>
          <p:cNvSpPr txBox="1">
            <a:spLocks/>
          </p:cNvSpPr>
          <p:nvPr userDrawn="1"/>
        </p:nvSpPr>
        <p:spPr>
          <a:xfrm>
            <a:off x="0" y="6228616"/>
            <a:ext cx="1117600" cy="5891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200" b="1" dirty="0">
                <a:solidFill>
                  <a:srgbClr val="004620"/>
                </a:solidFill>
                <a:latin typeface="Aharoni" panose="02010803020104030203" pitchFamily="2" charset="-79"/>
                <a:cs typeface="Aharoni" panose="02010803020104030203" pitchFamily="2" charset="-79"/>
              </a:rPr>
              <a:t>ALC</a:t>
            </a:r>
          </a:p>
        </p:txBody>
      </p:sp>
      <p:sp>
        <p:nvSpPr>
          <p:cNvPr id="8" name="TextBox 7">
            <a:extLst>
              <a:ext uri="{FF2B5EF4-FFF2-40B4-BE49-F238E27FC236}">
                <a16:creationId xmlns:a16="http://schemas.microsoft.com/office/drawing/2014/main" id="{049974B6-A9CC-4E53-90BE-F009F7F1FD74}"/>
              </a:ext>
            </a:extLst>
          </p:cNvPr>
          <p:cNvSpPr txBox="1"/>
          <p:nvPr userDrawn="1"/>
        </p:nvSpPr>
        <p:spPr>
          <a:xfrm>
            <a:off x="11269359" y="6228617"/>
            <a:ext cx="947512" cy="584775"/>
          </a:xfrm>
          <a:prstGeom prst="rect">
            <a:avLst/>
          </a:prstGeom>
          <a:noFill/>
        </p:spPr>
        <p:txBody>
          <a:bodyPr wrap="square" rtlCol="0">
            <a:spAutoFit/>
          </a:bodyPr>
          <a:lstStyle/>
          <a:p>
            <a:pPr algn="r"/>
            <a:fld id="{8F9C4D0D-3E8B-4CD0-897E-53AB3EA94EBE}" type="slidenum">
              <a:rPr lang="en-CA" sz="3200" b="1" kern="1200">
                <a:solidFill>
                  <a:srgbClr val="004620"/>
                </a:solidFill>
                <a:latin typeface="Aharoni" panose="02010803020104030203" pitchFamily="2" charset="-79"/>
                <a:ea typeface="+mn-ea"/>
                <a:cs typeface="Aharoni" panose="02010803020104030203" pitchFamily="2" charset="-79"/>
              </a:rPr>
              <a:pPr algn="r"/>
              <a:t>‹#›</a:t>
            </a:fld>
            <a:endParaRPr lang="en-CA" sz="3200" b="1" kern="1200" dirty="0">
              <a:solidFill>
                <a:srgbClr val="004620"/>
              </a:solidFill>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18591659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BC988F4-5586-434F-BBDF-8629FB2C89B6}" type="slidenum">
              <a:rPr lang="en-CA" smtClean="0"/>
              <a:pPr/>
              <a:t>‹#›</a:t>
            </a:fld>
            <a:endParaRPr lang="en-CA" dirty="0"/>
          </a:p>
        </p:txBody>
      </p:sp>
      <p:sp>
        <p:nvSpPr>
          <p:cNvPr id="7" name="Slide Number Placeholder 3">
            <a:extLst>
              <a:ext uri="{FF2B5EF4-FFF2-40B4-BE49-F238E27FC236}">
                <a16:creationId xmlns:a16="http://schemas.microsoft.com/office/drawing/2014/main" id="{7263E999-9E33-465F-B2CE-709BFD515C92}"/>
              </a:ext>
            </a:extLst>
          </p:cNvPr>
          <p:cNvSpPr txBox="1">
            <a:spLocks/>
          </p:cNvSpPr>
          <p:nvPr userDrawn="1"/>
        </p:nvSpPr>
        <p:spPr>
          <a:xfrm>
            <a:off x="0" y="6228616"/>
            <a:ext cx="1117600" cy="5891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200" b="1" dirty="0">
                <a:solidFill>
                  <a:srgbClr val="004620"/>
                </a:solidFill>
                <a:latin typeface="Aharoni" panose="02010803020104030203" pitchFamily="2" charset="-79"/>
                <a:cs typeface="Aharoni" panose="02010803020104030203" pitchFamily="2" charset="-79"/>
              </a:rPr>
              <a:t>ALC</a:t>
            </a:r>
          </a:p>
        </p:txBody>
      </p:sp>
      <p:sp>
        <p:nvSpPr>
          <p:cNvPr id="8" name="TextBox 7">
            <a:extLst>
              <a:ext uri="{FF2B5EF4-FFF2-40B4-BE49-F238E27FC236}">
                <a16:creationId xmlns:a16="http://schemas.microsoft.com/office/drawing/2014/main" id="{ABECB306-51D2-4940-A65D-46ED0AD63BDB}"/>
              </a:ext>
            </a:extLst>
          </p:cNvPr>
          <p:cNvSpPr txBox="1"/>
          <p:nvPr userDrawn="1"/>
        </p:nvSpPr>
        <p:spPr>
          <a:xfrm>
            <a:off x="11269359" y="6228617"/>
            <a:ext cx="947512" cy="584775"/>
          </a:xfrm>
          <a:prstGeom prst="rect">
            <a:avLst/>
          </a:prstGeom>
          <a:noFill/>
        </p:spPr>
        <p:txBody>
          <a:bodyPr wrap="square" rtlCol="0">
            <a:spAutoFit/>
          </a:bodyPr>
          <a:lstStyle/>
          <a:p>
            <a:pPr marL="0" algn="r" defTabSz="914400" rtl="0" eaLnBrk="1" latinLnBrk="0" hangingPunct="1"/>
            <a:fld id="{8F9C4D0D-3E8B-4CD0-897E-53AB3EA94EBE}" type="slidenum">
              <a:rPr lang="en-CA" sz="3200" b="1" kern="1200">
                <a:solidFill>
                  <a:srgbClr val="004620"/>
                </a:solidFill>
                <a:latin typeface="Aharoni" panose="02010803020104030203" pitchFamily="2" charset="-79"/>
                <a:ea typeface="+mn-ea"/>
                <a:cs typeface="Aharoni" panose="02010803020104030203" pitchFamily="2" charset="-79"/>
              </a:rPr>
              <a:pPr marL="0" algn="r" defTabSz="914400" rtl="0" eaLnBrk="1" latinLnBrk="0" hangingPunct="1"/>
              <a:t>‹#›</a:t>
            </a:fld>
            <a:endParaRPr lang="en-CA" sz="3200" b="1" kern="1200" dirty="0">
              <a:solidFill>
                <a:srgbClr val="004620"/>
              </a:solidFill>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13320235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BC988F4-5586-434F-BBDF-8629FB2C89B6}" type="slidenum">
              <a:rPr lang="en-CA" smtClean="0"/>
              <a:pPr/>
              <a:t>‹#›</a:t>
            </a:fld>
            <a:endParaRPr lang="en-CA" dirty="0"/>
          </a:p>
        </p:txBody>
      </p:sp>
    </p:spTree>
    <p:extLst>
      <p:ext uri="{BB962C8B-B14F-4D97-AF65-F5344CB8AC3E}">
        <p14:creationId xmlns:p14="http://schemas.microsoft.com/office/powerpoint/2010/main" val="1142832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BC988F4-5586-434F-BBDF-8629FB2C89B6}" type="slidenum">
              <a:rPr lang="en-CA" smtClean="0"/>
              <a:pPr/>
              <a:t>‹#›</a:t>
            </a:fld>
            <a:endParaRPr lang="en-CA" dirty="0"/>
          </a:p>
        </p:txBody>
      </p:sp>
    </p:spTree>
    <p:extLst>
      <p:ext uri="{BB962C8B-B14F-4D97-AF65-F5344CB8AC3E}">
        <p14:creationId xmlns:p14="http://schemas.microsoft.com/office/powerpoint/2010/main" val="31177023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BC988F4-5586-434F-BBDF-8629FB2C89B6}" type="slidenum">
              <a:rPr lang="en-CA" smtClean="0"/>
              <a:pPr/>
              <a:t>‹#›</a:t>
            </a:fld>
            <a:endParaRPr lang="en-CA" dirty="0"/>
          </a:p>
        </p:txBody>
      </p:sp>
    </p:spTree>
    <p:extLst>
      <p:ext uri="{BB962C8B-B14F-4D97-AF65-F5344CB8AC3E}">
        <p14:creationId xmlns:p14="http://schemas.microsoft.com/office/powerpoint/2010/main" val="28921634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BC988F4-5586-434F-BBDF-8629FB2C89B6}" type="slidenum">
              <a:rPr lang="en-CA" smtClean="0"/>
              <a:pPr/>
              <a:t>‹#›</a:t>
            </a:fld>
            <a:endParaRPr lang="en-CA" dirty="0"/>
          </a:p>
        </p:txBody>
      </p:sp>
    </p:spTree>
    <p:extLst>
      <p:ext uri="{BB962C8B-B14F-4D97-AF65-F5344CB8AC3E}">
        <p14:creationId xmlns:p14="http://schemas.microsoft.com/office/powerpoint/2010/main" val="35099057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BC988F4-5586-434F-BBDF-8629FB2C89B6}" type="slidenum">
              <a:rPr lang="en-CA" smtClean="0"/>
              <a:pPr/>
              <a:t>‹#›</a:t>
            </a:fld>
            <a:endParaRPr lang="en-CA" dirty="0"/>
          </a:p>
        </p:txBody>
      </p:sp>
    </p:spTree>
    <p:extLst>
      <p:ext uri="{BB962C8B-B14F-4D97-AF65-F5344CB8AC3E}">
        <p14:creationId xmlns:p14="http://schemas.microsoft.com/office/powerpoint/2010/main" val="7636537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BC988F4-5586-434F-BBDF-8629FB2C89B6}" type="slidenum">
              <a:rPr lang="en-CA" smtClean="0"/>
              <a:pPr/>
              <a:t>‹#›</a:t>
            </a:fld>
            <a:endParaRPr lang="en-CA" dirty="0"/>
          </a:p>
        </p:txBody>
      </p:sp>
    </p:spTree>
    <p:extLst>
      <p:ext uri="{BB962C8B-B14F-4D97-AF65-F5344CB8AC3E}">
        <p14:creationId xmlns:p14="http://schemas.microsoft.com/office/powerpoint/2010/main" val="380035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srgbClr val="444D26"/>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8C592886-E571-45D5-8B56-343DC94F8FA6}" type="slidenum">
              <a:rPr lang="en-US" smtClean="0">
                <a:solidFill>
                  <a:srgbClr val="444D26"/>
                </a:solidFill>
              </a:rPr>
              <a:pPr/>
              <a:t>‹#›</a:t>
            </a:fld>
            <a:endParaRPr lang="en-US" dirty="0">
              <a:solidFill>
                <a:srgbClr val="444D26"/>
              </a:solidFill>
            </a:endParaRPr>
          </a:p>
        </p:txBody>
      </p:sp>
    </p:spTree>
    <p:extLst>
      <p:ext uri="{BB962C8B-B14F-4D97-AF65-F5344CB8AC3E}">
        <p14:creationId xmlns:p14="http://schemas.microsoft.com/office/powerpoint/2010/main" val="30925198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BC988F4-5586-434F-BBDF-8629FB2C89B6}" type="slidenum">
              <a:rPr lang="en-CA" smtClean="0"/>
              <a:pPr/>
              <a:t>‹#›</a:t>
            </a:fld>
            <a:endParaRPr lang="en-CA" dirty="0"/>
          </a:p>
        </p:txBody>
      </p:sp>
    </p:spTree>
    <p:extLst>
      <p:ext uri="{BB962C8B-B14F-4D97-AF65-F5344CB8AC3E}">
        <p14:creationId xmlns:p14="http://schemas.microsoft.com/office/powerpoint/2010/main" val="7915454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BC988F4-5586-434F-BBDF-8629FB2C89B6}" type="slidenum">
              <a:rPr lang="en-CA" smtClean="0"/>
              <a:pPr/>
              <a:t>‹#›</a:t>
            </a:fld>
            <a:endParaRPr lang="en-CA" dirty="0"/>
          </a:p>
        </p:txBody>
      </p:sp>
    </p:spTree>
    <p:extLst>
      <p:ext uri="{BB962C8B-B14F-4D97-AF65-F5344CB8AC3E}">
        <p14:creationId xmlns:p14="http://schemas.microsoft.com/office/powerpoint/2010/main" val="35881476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BC988F4-5586-434F-BBDF-8629FB2C89B6}" type="slidenum">
              <a:rPr lang="en-CA" smtClean="0"/>
              <a:pPr/>
              <a:t>‹#›</a:t>
            </a:fld>
            <a:endParaRPr lang="en-CA" dirty="0"/>
          </a:p>
        </p:txBody>
      </p:sp>
    </p:spTree>
    <p:extLst>
      <p:ext uri="{BB962C8B-B14F-4D97-AF65-F5344CB8AC3E}">
        <p14:creationId xmlns:p14="http://schemas.microsoft.com/office/powerpoint/2010/main" val="8318579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Content Slide Layout">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userDrawn="1"/>
        </p:nvSpPr>
        <p:spPr>
          <a:xfrm>
            <a:off x="-12192" y="6053329"/>
            <a:ext cx="2999232" cy="726059"/>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a:off x="3145536" y="6044185"/>
            <a:ext cx="9046464" cy="73520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ffectLst>
                <a:outerShdw blurRad="38100" dist="38100" dir="2700000" algn="tl">
                  <a:srgbClr val="000000">
                    <a:alpha val="43137"/>
                  </a:srgbClr>
                </a:outerShdw>
              </a:effectLst>
            </a:endParaRPr>
          </a:p>
        </p:txBody>
      </p:sp>
      <p:sp>
        <p:nvSpPr>
          <p:cNvPr id="9" name="Subtitle 8"/>
          <p:cNvSpPr>
            <a:spLocks noGrp="1"/>
          </p:cNvSpPr>
          <p:nvPr>
            <p:ph type="subTitle" idx="1"/>
          </p:nvPr>
        </p:nvSpPr>
        <p:spPr>
          <a:xfrm>
            <a:off x="3145536" y="6044187"/>
            <a:ext cx="7654987" cy="716117"/>
          </a:xfrm>
        </p:spPr>
        <p:txBody>
          <a:bodyPr anchor="ctr">
            <a:normAutofit/>
          </a:bodyPr>
          <a:lstStyle>
            <a:lvl1pPr marL="0" indent="0" algn="l">
              <a:buNone/>
              <a:defRPr sz="2600" b="1">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9" name="Slide Number Placeholder 28"/>
          <p:cNvSpPr>
            <a:spLocks noGrp="1"/>
          </p:cNvSpPr>
          <p:nvPr>
            <p:ph type="sldNum" sz="quarter" idx="12"/>
          </p:nvPr>
        </p:nvSpPr>
        <p:spPr>
          <a:xfrm>
            <a:off x="10992544" y="6053329"/>
            <a:ext cx="1117600" cy="726059"/>
          </a:xfrm>
        </p:spPr>
        <p:txBody>
          <a:bodyPr>
            <a:normAutofit/>
          </a:bodyPr>
          <a:lstStyle>
            <a:lvl1pPr>
              <a:defRPr sz="1600">
                <a:solidFill>
                  <a:schemeClr val="tx1"/>
                </a:solidFill>
                <a:effectLst>
                  <a:outerShdw blurRad="38100" dist="38100" dir="2700000" algn="tl">
                    <a:srgbClr val="000000">
                      <a:alpha val="43137"/>
                    </a:srgbClr>
                  </a:outerShdw>
                </a:effectLst>
              </a:defRPr>
            </a:lvl1pPr>
          </a:lstStyle>
          <a:p>
            <a:pPr algn="r"/>
            <a:fld id="{8C592886-E571-45D5-8B56-343DC94F8FA6}" type="slidenum">
              <a:rPr lang="en-US" smtClean="0">
                <a:solidFill>
                  <a:prstClr val="white"/>
                </a:solidFill>
              </a:rPr>
              <a:pPr algn="r"/>
              <a:t>‹#›</a:t>
            </a:fld>
            <a:endParaRPr lang="en-US" dirty="0">
              <a:solidFill>
                <a:prstClr val="white"/>
              </a:solidFill>
            </a:endParaRPr>
          </a:p>
        </p:txBody>
      </p:sp>
      <p:sp>
        <p:nvSpPr>
          <p:cNvPr id="2" name="TextBox 1"/>
          <p:cNvSpPr txBox="1"/>
          <p:nvPr userDrawn="1"/>
        </p:nvSpPr>
        <p:spPr>
          <a:xfrm>
            <a:off x="0" y="6148679"/>
            <a:ext cx="2999232" cy="492443"/>
          </a:xfrm>
          <a:prstGeom prst="rect">
            <a:avLst/>
          </a:prstGeom>
          <a:noFill/>
        </p:spPr>
        <p:txBody>
          <a:bodyPr wrap="square" rtlCol="0">
            <a:spAutoFit/>
          </a:bodyPr>
          <a:lstStyle/>
          <a:p>
            <a:pPr algn="ctr"/>
            <a:r>
              <a:rPr lang="en-CA" sz="2600" b="1" dirty="0">
                <a:solidFill>
                  <a:prstClr val="white"/>
                </a:solidFill>
              </a:rPr>
              <a:t>ALC</a:t>
            </a:r>
          </a:p>
        </p:txBody>
      </p:sp>
    </p:spTree>
    <p:extLst>
      <p:ext uri="{BB962C8B-B14F-4D97-AF65-F5344CB8AC3E}">
        <p14:creationId xmlns:p14="http://schemas.microsoft.com/office/powerpoint/2010/main" val="3231241105"/>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9" name="Slide Number Placeholder 28"/>
          <p:cNvSpPr>
            <a:spLocks noGrp="1"/>
          </p:cNvSpPr>
          <p:nvPr>
            <p:ph type="sldNum" sz="quarter" idx="12"/>
          </p:nvPr>
        </p:nvSpPr>
        <p:spPr>
          <a:xfrm>
            <a:off x="10896533" y="6432376"/>
            <a:ext cx="1117600" cy="381000"/>
          </a:xfrm>
          <a:prstGeom prst="rect">
            <a:avLst/>
          </a:prstGeom>
        </p:spPr>
        <p:txBody>
          <a:bodyPr>
            <a:normAutofit/>
          </a:bodyPr>
          <a:lstStyle>
            <a:lvl1pPr>
              <a:defRPr sz="1600">
                <a:solidFill>
                  <a:schemeClr val="bg1"/>
                </a:solidFill>
                <a:effectLst>
                  <a:outerShdw blurRad="38100" dist="38100" dir="2700000" algn="tl">
                    <a:srgbClr val="000000">
                      <a:alpha val="43137"/>
                    </a:srgbClr>
                  </a:outerShdw>
                </a:effectLst>
              </a:defRPr>
            </a:lvl1pPr>
          </a:lstStyle>
          <a:p>
            <a:pPr algn="r"/>
            <a:fld id="{8C592886-E571-45D5-8B56-343DC94F8FA6}" type="slidenum">
              <a:rPr lang="en-US" smtClean="0"/>
              <a:pPr algn="r"/>
              <a:t>‹#›</a:t>
            </a:fld>
            <a:endParaRPr lang="en-US" dirty="0"/>
          </a:p>
        </p:txBody>
      </p:sp>
      <p:sp>
        <p:nvSpPr>
          <p:cNvPr id="14" name="Title 6"/>
          <p:cNvSpPr>
            <a:spLocks noGrp="1"/>
          </p:cNvSpPr>
          <p:nvPr>
            <p:ph type="title"/>
          </p:nvPr>
        </p:nvSpPr>
        <p:spPr>
          <a:xfrm>
            <a:off x="812800" y="228600"/>
            <a:ext cx="10871200" cy="990600"/>
          </a:xfrm>
        </p:spPr>
        <p:txBody>
          <a:bodyPr/>
          <a:lstStyle>
            <a:lvl1pPr>
              <a:defRPr>
                <a:solidFill>
                  <a:schemeClr val="bg1"/>
                </a:solidFill>
              </a:defRPr>
            </a:lvl1pPr>
          </a:lstStyle>
          <a:p>
            <a:r>
              <a:rPr lang="en-US" dirty="0"/>
              <a:t>Click to edit Master title style</a:t>
            </a:r>
            <a:endParaRPr lang="en-CA" dirty="0"/>
          </a:p>
        </p:txBody>
      </p:sp>
      <p:pic>
        <p:nvPicPr>
          <p:cNvPr id="13" name="Picture 12" descr="I:\General\ALC GENERAL\Logo\ALC Logo_Current.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1691" y="6368955"/>
            <a:ext cx="738771" cy="340112"/>
          </a:xfrm>
          <a:prstGeom prst="rect">
            <a:avLst/>
          </a:prstGeom>
          <a:noFill/>
          <a:ln>
            <a:noFill/>
          </a:ln>
        </p:spPr>
      </p:pic>
    </p:spTree>
    <p:extLst>
      <p:ext uri="{BB962C8B-B14F-4D97-AF65-F5344CB8AC3E}">
        <p14:creationId xmlns:p14="http://schemas.microsoft.com/office/powerpoint/2010/main" val="3692944670"/>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2" name="Title 6"/>
          <p:cNvSpPr>
            <a:spLocks noGrp="1"/>
          </p:cNvSpPr>
          <p:nvPr>
            <p:ph type="title"/>
          </p:nvPr>
        </p:nvSpPr>
        <p:spPr>
          <a:xfrm>
            <a:off x="812800" y="228600"/>
            <a:ext cx="10871200" cy="990600"/>
          </a:xfrm>
        </p:spPr>
        <p:txBody>
          <a:bodyPr/>
          <a:lstStyle>
            <a:lvl1pPr>
              <a:defRPr>
                <a:solidFill>
                  <a:schemeClr val="bg1"/>
                </a:solidFill>
              </a:defRPr>
            </a:lvl1pPr>
          </a:lstStyle>
          <a:p>
            <a:r>
              <a:rPr lang="en-US" dirty="0"/>
              <a:t>Click to edit Master title style</a:t>
            </a:r>
            <a:endParaRPr lang="en-CA" dirty="0"/>
          </a:p>
        </p:txBody>
      </p:sp>
      <p:sp>
        <p:nvSpPr>
          <p:cNvPr id="15" name="Slide Number Placeholder 28"/>
          <p:cNvSpPr>
            <a:spLocks noGrp="1"/>
          </p:cNvSpPr>
          <p:nvPr>
            <p:ph type="sldNum" sz="quarter" idx="12"/>
          </p:nvPr>
        </p:nvSpPr>
        <p:spPr>
          <a:xfrm>
            <a:off x="10896533" y="6432376"/>
            <a:ext cx="1117600" cy="381000"/>
          </a:xfrm>
          <a:prstGeom prst="rect">
            <a:avLst/>
          </a:prstGeom>
        </p:spPr>
        <p:txBody>
          <a:bodyPr>
            <a:normAutofit/>
          </a:bodyPr>
          <a:lstStyle>
            <a:lvl1pPr>
              <a:defRPr sz="1600">
                <a:solidFill>
                  <a:schemeClr val="bg1"/>
                </a:solidFill>
                <a:effectLst>
                  <a:outerShdw blurRad="38100" dist="38100" dir="2700000" algn="tl">
                    <a:srgbClr val="000000">
                      <a:alpha val="43137"/>
                    </a:srgbClr>
                  </a:outerShdw>
                </a:effectLst>
              </a:defRPr>
            </a:lvl1pPr>
          </a:lstStyle>
          <a:p>
            <a:pPr algn="r"/>
            <a:fld id="{8C592886-E571-45D5-8B56-343DC94F8FA6}" type="slidenum">
              <a:rPr lang="en-US" smtClean="0"/>
              <a:pPr algn="r"/>
              <a:t>‹#›</a:t>
            </a:fld>
            <a:endParaRPr lang="en-US" dirty="0"/>
          </a:p>
        </p:txBody>
      </p:sp>
      <p:pic>
        <p:nvPicPr>
          <p:cNvPr id="13" name="Picture 12" descr="I:\General\ALC GENERAL\Logo\ALC Logo_Current.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1691" y="6368955"/>
            <a:ext cx="738771" cy="340112"/>
          </a:xfrm>
          <a:prstGeom prst="rect">
            <a:avLst/>
          </a:prstGeom>
          <a:noFill/>
          <a:ln>
            <a:noFill/>
          </a:ln>
        </p:spPr>
      </p:pic>
    </p:spTree>
    <p:extLst>
      <p:ext uri="{BB962C8B-B14F-4D97-AF65-F5344CB8AC3E}">
        <p14:creationId xmlns:p14="http://schemas.microsoft.com/office/powerpoint/2010/main" val="390232691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7.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95.xml"/><Relationship Id="rId1" Type="http://schemas.openxmlformats.org/officeDocument/2006/relationships/slideLayout" Target="../slideLayouts/slideLayout94.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600" b="1">
                <a:solidFill>
                  <a:schemeClr val="bg1"/>
                </a:solidFill>
                <a:effectLst>
                  <a:outerShdw blurRad="38100" dist="38100" dir="2700000" algn="tl">
                    <a:srgbClr val="000000">
                      <a:alpha val="43137"/>
                    </a:srgbClr>
                  </a:outerShdw>
                </a:effectLst>
              </a:defRPr>
            </a:lvl1pPr>
          </a:lstStyle>
          <a:p>
            <a:endParaRPr lang="en-US" dirty="0">
              <a:solidFill>
                <a:prstClr val="white"/>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sz="1300" dirty="0">
              <a:solidFill>
                <a:srgbClr val="FEFAC9">
                  <a:tint val="60000"/>
                  <a:satMod val="155000"/>
                </a:srgbClr>
              </a:solidFill>
            </a:endParaRPr>
          </a:p>
        </p:txBody>
      </p:sp>
      <p:sp>
        <p:nvSpPr>
          <p:cNvPr id="7" name="Rectangle 6"/>
          <p:cNvSpPr/>
          <p:nvPr userDrawn="1"/>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Rectangle 7"/>
          <p:cNvSpPr/>
          <p:nvPr userDrawn="1"/>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userDrawn="1"/>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r"/>
            <a:fld id="{8C592886-E571-45D5-8B56-343DC94F8FA6}" type="slidenum">
              <a:rPr lang="en-US" smtClean="0"/>
              <a:pPr algn="r"/>
              <a:t>‹#›</a:t>
            </a:fld>
            <a:endParaRPr lang="en-US" sz="1600" dirty="0">
              <a:solidFill>
                <a:srgbClr val="444D26">
                  <a:shade val="90000"/>
                </a:srgbClr>
              </a:solidFill>
            </a:endParaRPr>
          </a:p>
        </p:txBody>
      </p:sp>
    </p:spTree>
    <p:extLst>
      <p:ext uri="{BB962C8B-B14F-4D97-AF65-F5344CB8AC3E}">
        <p14:creationId xmlns:p14="http://schemas.microsoft.com/office/powerpoint/2010/main" val="2162727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844" r:id="rId14"/>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600" b="1">
                <a:solidFill>
                  <a:schemeClr val="bg1"/>
                </a:solidFill>
                <a:effectLst>
                  <a:outerShdw blurRad="38100" dist="38100" dir="2700000" algn="tl">
                    <a:srgbClr val="000000">
                      <a:alpha val="43137"/>
                    </a:srgbClr>
                  </a:outerShdw>
                </a:effectLst>
              </a:defRPr>
            </a:lvl1pPr>
          </a:lstStyle>
          <a:p>
            <a:endParaRPr lang="en-US" dirty="0">
              <a:solidFill>
                <a:prstClr val="white"/>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sz="1300" dirty="0">
              <a:solidFill>
                <a:srgbClr val="FEFAC9">
                  <a:tint val="60000"/>
                  <a:satMod val="155000"/>
                </a:srgbClr>
              </a:solidFill>
            </a:endParaRPr>
          </a:p>
        </p:txBody>
      </p:sp>
      <p:sp>
        <p:nvSpPr>
          <p:cNvPr id="7" name="Rectangle 6"/>
          <p:cNvSpPr/>
          <p:nvPr userDrawn="1"/>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Rectangle 7"/>
          <p:cNvSpPr/>
          <p:nvPr userDrawn="1"/>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userDrawn="1"/>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r"/>
            <a:fld id="{8C592886-E571-45D5-8B56-343DC94F8FA6}" type="slidenum">
              <a:rPr lang="en-US" smtClean="0"/>
              <a:pPr algn="r"/>
              <a:t>‹#›</a:t>
            </a:fld>
            <a:endParaRPr lang="en-US" sz="1600" dirty="0">
              <a:solidFill>
                <a:srgbClr val="444D26">
                  <a:shade val="90000"/>
                </a:srgbClr>
              </a:solidFill>
            </a:endParaRPr>
          </a:p>
        </p:txBody>
      </p:sp>
    </p:spTree>
    <p:extLst>
      <p:ext uri="{BB962C8B-B14F-4D97-AF65-F5344CB8AC3E}">
        <p14:creationId xmlns:p14="http://schemas.microsoft.com/office/powerpoint/2010/main" val="109604692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600" b="1">
                <a:solidFill>
                  <a:schemeClr val="bg1"/>
                </a:solidFill>
                <a:effectLst>
                  <a:outerShdw blurRad="38100" dist="38100" dir="2700000" algn="tl">
                    <a:srgbClr val="000000">
                      <a:alpha val="43137"/>
                    </a:srgbClr>
                  </a:outerShdw>
                </a:effectLst>
              </a:defRPr>
            </a:lvl1pPr>
          </a:lstStyle>
          <a:p>
            <a:endParaRPr lang="en-US" dirty="0">
              <a:solidFill>
                <a:prstClr val="white"/>
              </a:solidFill>
            </a:endParaRPr>
          </a:p>
        </p:txBody>
      </p:sp>
      <p:sp>
        <p:nvSpPr>
          <p:cNvPr id="3" name="Footer Placeholder 2"/>
          <p:cNvSpPr>
            <a:spLocks noGrp="1"/>
          </p:cNvSpPr>
          <p:nvPr>
            <p:ph type="ftr" sz="quarter" idx="3"/>
          </p:nvPr>
        </p:nvSpPr>
        <p:spPr>
          <a:xfrm>
            <a:off x="812811" y="6248209"/>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sz="1300" dirty="0">
              <a:solidFill>
                <a:srgbClr val="FEFAC9">
                  <a:tint val="60000"/>
                  <a:satMod val="155000"/>
                </a:srgbClr>
              </a:solidFill>
            </a:endParaRPr>
          </a:p>
        </p:txBody>
      </p:sp>
      <p:sp>
        <p:nvSpPr>
          <p:cNvPr id="7" name="Rectangle 6"/>
          <p:cNvSpPr/>
          <p:nvPr userDrawn="1"/>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Rectangle 7"/>
          <p:cNvSpPr/>
          <p:nvPr userDrawn="1"/>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userDrawn="1"/>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Slide Number Placeholder 22"/>
          <p:cNvSpPr>
            <a:spLocks noGrp="1"/>
          </p:cNvSpPr>
          <p:nvPr>
            <p:ph type="sldNum" sz="quarter" idx="4"/>
          </p:nvPr>
        </p:nvSpPr>
        <p:spPr>
          <a:xfrm>
            <a:off x="0" y="1272223"/>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r"/>
            <a:fld id="{8C592886-E571-45D5-8B56-343DC94F8FA6}" type="slidenum">
              <a:rPr lang="en-US" smtClean="0"/>
              <a:pPr algn="r"/>
              <a:t>‹#›</a:t>
            </a:fld>
            <a:endParaRPr lang="en-US" sz="1600" dirty="0">
              <a:solidFill>
                <a:srgbClr val="444D26">
                  <a:shade val="90000"/>
                </a:srgbClr>
              </a:solidFill>
            </a:endParaRPr>
          </a:p>
        </p:txBody>
      </p:sp>
    </p:spTree>
    <p:extLst>
      <p:ext uri="{BB962C8B-B14F-4D97-AF65-F5344CB8AC3E}">
        <p14:creationId xmlns:p14="http://schemas.microsoft.com/office/powerpoint/2010/main" val="236801862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600" b="1">
                <a:solidFill>
                  <a:schemeClr val="bg1"/>
                </a:solidFill>
                <a:effectLst>
                  <a:outerShdw blurRad="38100" dist="38100" dir="2700000" algn="tl">
                    <a:srgbClr val="000000">
                      <a:alpha val="43137"/>
                    </a:srgbClr>
                  </a:outerShdw>
                </a:effectLst>
              </a:defRPr>
            </a:lvl1pPr>
          </a:lstStyle>
          <a:p>
            <a:endParaRPr lang="en-US" dirty="0">
              <a:solidFill>
                <a:prstClr val="white"/>
              </a:solidFill>
            </a:endParaRPr>
          </a:p>
        </p:txBody>
      </p:sp>
      <p:sp>
        <p:nvSpPr>
          <p:cNvPr id="3" name="Footer Placeholder 2"/>
          <p:cNvSpPr>
            <a:spLocks noGrp="1"/>
          </p:cNvSpPr>
          <p:nvPr>
            <p:ph type="ftr" sz="quarter" idx="3"/>
          </p:nvPr>
        </p:nvSpPr>
        <p:spPr>
          <a:xfrm>
            <a:off x="812811" y="6248209"/>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sz="1300" dirty="0">
              <a:solidFill>
                <a:srgbClr val="FEFAC9">
                  <a:tint val="60000"/>
                  <a:satMod val="155000"/>
                </a:srgbClr>
              </a:solidFill>
            </a:endParaRPr>
          </a:p>
        </p:txBody>
      </p:sp>
      <p:sp>
        <p:nvSpPr>
          <p:cNvPr id="7" name="Rectangle 6"/>
          <p:cNvSpPr/>
          <p:nvPr userDrawn="1"/>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Rectangle 7"/>
          <p:cNvSpPr/>
          <p:nvPr userDrawn="1"/>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userDrawn="1"/>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Slide Number Placeholder 22"/>
          <p:cNvSpPr>
            <a:spLocks noGrp="1"/>
          </p:cNvSpPr>
          <p:nvPr>
            <p:ph type="sldNum" sz="quarter" idx="4"/>
          </p:nvPr>
        </p:nvSpPr>
        <p:spPr>
          <a:xfrm>
            <a:off x="0" y="1272223"/>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r"/>
            <a:fld id="{8C592886-E571-45D5-8B56-343DC94F8FA6}" type="slidenum">
              <a:rPr lang="en-US" smtClean="0"/>
              <a:pPr algn="r"/>
              <a:t>‹#›</a:t>
            </a:fld>
            <a:endParaRPr lang="en-US" sz="1600" dirty="0">
              <a:solidFill>
                <a:srgbClr val="444D26">
                  <a:shade val="90000"/>
                </a:srgbClr>
              </a:solidFill>
            </a:endParaRPr>
          </a:p>
        </p:txBody>
      </p:sp>
    </p:spTree>
    <p:extLst>
      <p:ext uri="{BB962C8B-B14F-4D97-AF65-F5344CB8AC3E}">
        <p14:creationId xmlns:p14="http://schemas.microsoft.com/office/powerpoint/2010/main" val="405274703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5" r:id="rId15"/>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3/2/2022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2682658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600" b="1">
                <a:solidFill>
                  <a:schemeClr val="bg1"/>
                </a:solidFill>
                <a:effectLst>
                  <a:outerShdw blurRad="38100" dist="38100" dir="2700000" algn="tl">
                    <a:srgbClr val="000000">
                      <a:alpha val="43137"/>
                    </a:srgbClr>
                  </a:outerShdw>
                </a:effectLst>
              </a:defRPr>
            </a:lvl1pPr>
          </a:lstStyle>
          <a:p>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300" dirty="0">
              <a:solidFill>
                <a:schemeClr val="bg2">
                  <a:tint val="60000"/>
                  <a:satMod val="155000"/>
                </a:schemeClr>
              </a:solidFill>
            </a:endParaRPr>
          </a:p>
        </p:txBody>
      </p:sp>
      <p:sp>
        <p:nvSpPr>
          <p:cNvPr id="7" name="Rectangle 6"/>
          <p:cNvSpPr/>
          <p:nvPr userDrawn="1"/>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userDrawn="1"/>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userDrawn="1"/>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Tree>
    <p:extLst>
      <p:ext uri="{BB962C8B-B14F-4D97-AF65-F5344CB8AC3E}">
        <p14:creationId xmlns:p14="http://schemas.microsoft.com/office/powerpoint/2010/main" val="334511049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988F4-5586-434F-BBDF-8629FB2C89B6}" type="slidenum">
              <a:rPr lang="en-CA" smtClean="0"/>
              <a:pPr/>
              <a:t>‹#›</a:t>
            </a:fld>
            <a:endParaRPr lang="en-CA" dirty="0"/>
          </a:p>
        </p:txBody>
      </p:sp>
      <p:sp>
        <p:nvSpPr>
          <p:cNvPr id="7" name="Slide Number Placeholder 3">
            <a:extLst>
              <a:ext uri="{FF2B5EF4-FFF2-40B4-BE49-F238E27FC236}">
                <a16:creationId xmlns:a16="http://schemas.microsoft.com/office/drawing/2014/main" id="{93C38A22-BB44-4C49-AC37-C292C60BAE8B}"/>
              </a:ext>
            </a:extLst>
          </p:cNvPr>
          <p:cNvSpPr txBox="1">
            <a:spLocks/>
          </p:cNvSpPr>
          <p:nvPr userDrawn="1"/>
        </p:nvSpPr>
        <p:spPr>
          <a:xfrm>
            <a:off x="0" y="6228616"/>
            <a:ext cx="1117600" cy="5891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200" b="1" dirty="0">
                <a:solidFill>
                  <a:srgbClr val="004620"/>
                </a:solidFill>
                <a:latin typeface="Aharoni" panose="02010803020104030203" pitchFamily="2" charset="-79"/>
                <a:cs typeface="Aharoni" panose="02010803020104030203" pitchFamily="2" charset="-79"/>
              </a:rPr>
              <a:t>ALC</a:t>
            </a:r>
          </a:p>
        </p:txBody>
      </p:sp>
      <p:sp>
        <p:nvSpPr>
          <p:cNvPr id="8" name="TextBox 7">
            <a:extLst>
              <a:ext uri="{FF2B5EF4-FFF2-40B4-BE49-F238E27FC236}">
                <a16:creationId xmlns:a16="http://schemas.microsoft.com/office/drawing/2014/main" id="{FD15B676-0EBD-4751-B821-382A1246EF3B}"/>
              </a:ext>
            </a:extLst>
          </p:cNvPr>
          <p:cNvSpPr txBox="1"/>
          <p:nvPr userDrawn="1"/>
        </p:nvSpPr>
        <p:spPr>
          <a:xfrm>
            <a:off x="11269359" y="6228617"/>
            <a:ext cx="947512" cy="584775"/>
          </a:xfrm>
          <a:prstGeom prst="rect">
            <a:avLst/>
          </a:prstGeom>
          <a:noFill/>
        </p:spPr>
        <p:txBody>
          <a:bodyPr wrap="square" rtlCol="0">
            <a:spAutoFit/>
          </a:bodyPr>
          <a:lstStyle/>
          <a:p>
            <a:pPr algn="r"/>
            <a:fld id="{8F9C4D0D-3E8B-4CD0-897E-53AB3EA94EBE}" type="slidenum">
              <a:rPr lang="en-CA" sz="3200" b="1" kern="1200">
                <a:solidFill>
                  <a:srgbClr val="004620"/>
                </a:solidFill>
                <a:latin typeface="Aharoni" panose="02010803020104030203" pitchFamily="2" charset="-79"/>
                <a:ea typeface="+mn-ea"/>
                <a:cs typeface="Aharoni" panose="02010803020104030203" pitchFamily="2" charset="-79"/>
              </a:rPr>
              <a:pPr algn="r"/>
              <a:t>‹#›</a:t>
            </a:fld>
            <a:endParaRPr lang="en-CA" sz="3200" b="1" kern="1200" dirty="0">
              <a:solidFill>
                <a:srgbClr val="004620"/>
              </a:solidFill>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1581558151"/>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Slide Number Placeholder 28"/>
          <p:cNvSpPr>
            <a:spLocks noGrp="1"/>
          </p:cNvSpPr>
          <p:nvPr>
            <p:ph type="sldNum" sz="quarter" idx="4"/>
          </p:nvPr>
        </p:nvSpPr>
        <p:spPr>
          <a:xfrm>
            <a:off x="10896533" y="6432376"/>
            <a:ext cx="1117600" cy="381000"/>
          </a:xfrm>
          <a:prstGeom prst="rect">
            <a:avLst/>
          </a:prstGeom>
        </p:spPr>
        <p:txBody>
          <a:bodyPr>
            <a:normAutofit/>
          </a:bodyPr>
          <a:lstStyle>
            <a:lvl1pPr>
              <a:defRPr sz="1600">
                <a:solidFill>
                  <a:schemeClr val="tx1"/>
                </a:solidFill>
                <a:effectLst>
                  <a:outerShdw blurRad="38100" dist="38100" dir="2700000" algn="tl">
                    <a:srgbClr val="000000">
                      <a:alpha val="43137"/>
                    </a:srgbClr>
                  </a:outerShdw>
                </a:effectLst>
              </a:defRPr>
            </a:lvl1pPr>
          </a:lstStyle>
          <a:p>
            <a:pPr algn="r"/>
            <a:fld id="{8C592886-E571-45D5-8B56-343DC94F8FA6}" type="slidenum">
              <a:rPr lang="en-US" smtClean="0"/>
              <a:pPr algn="r"/>
              <a:t>‹#›</a:t>
            </a:fld>
            <a:endParaRPr lang="en-US" dirty="0"/>
          </a:p>
        </p:txBody>
      </p:sp>
      <p:pic>
        <p:nvPicPr>
          <p:cNvPr id="10" name="Picture 9" descr="I:\General\ALC GENERAL\Logo\ALC Logo_Current.JPG"/>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61691" y="6368955"/>
            <a:ext cx="738771" cy="340112"/>
          </a:xfrm>
          <a:prstGeom prst="rect">
            <a:avLst/>
          </a:prstGeom>
          <a:noFill/>
          <a:ln>
            <a:noFill/>
          </a:ln>
        </p:spPr>
      </p:pic>
    </p:spTree>
    <p:extLst>
      <p:ext uri="{BB962C8B-B14F-4D97-AF65-F5344CB8AC3E}">
        <p14:creationId xmlns:p14="http://schemas.microsoft.com/office/powerpoint/2010/main" val="1925305034"/>
      </p:ext>
    </p:extLst>
  </p:cSld>
  <p:clrMap bg1="lt1" tx1="dk1" bg2="lt2" tx2="dk2" accent1="accent1" accent2="accent2" accent3="accent3" accent4="accent4" accent5="accent5" accent6="accent6" hlink="hlink" folHlink="folHlink"/>
  <p:sldLayoutIdLst>
    <p:sldLayoutId id="2147483888" r:id="rId1"/>
    <p:sldLayoutId id="2147483889" r:id="rId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hyperlink" Target="https://news.gov.bc.ca/releases/2021AFF0043-001352" TargetMode="External"/><Relationship Id="rId2" Type="http://schemas.openxmlformats.org/officeDocument/2006/relationships/image" Target="../media/image22.jpe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5.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7.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00C8B92-1E55-4B60-805F-614852990E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3403"/>
            <a:ext cx="12192000" cy="6981403"/>
          </a:xfrm>
          <a:prstGeom prst="rect">
            <a:avLst/>
          </a:prstGeom>
        </p:spPr>
      </p:pic>
      <p:sp>
        <p:nvSpPr>
          <p:cNvPr id="2" name="Footer Placeholder 1">
            <a:extLst>
              <a:ext uri="{FF2B5EF4-FFF2-40B4-BE49-F238E27FC236}">
                <a16:creationId xmlns:a16="http://schemas.microsoft.com/office/drawing/2014/main" id="{7B8D0FF0-6C71-4B24-837B-13EBAB726BA7}"/>
              </a:ext>
            </a:extLst>
          </p:cNvPr>
          <p:cNvSpPr>
            <a:spLocks noGrp="1"/>
          </p:cNvSpPr>
          <p:nvPr>
            <p:ph type="ftr" sz="quarter" idx="11"/>
          </p:nvPr>
        </p:nvSpPr>
        <p:spPr>
          <a:xfrm>
            <a:off x="2871019" y="6256337"/>
            <a:ext cx="7228111" cy="365125"/>
          </a:xfrm>
        </p:spPr>
        <p:txBody>
          <a:bodyPr/>
          <a:lstStyle/>
          <a:p>
            <a:r>
              <a:rPr lang="en-CA" sz="2800" dirty="0">
                <a:solidFill>
                  <a:schemeClr val="bg1"/>
                </a:solidFill>
              </a:rPr>
              <a:t>Chair Jennifer Dyson &amp; CEO Kim Grout</a:t>
            </a:r>
            <a:endParaRPr lang="en-US" sz="2800" dirty="0">
              <a:solidFill>
                <a:schemeClr val="bg1"/>
              </a:solidFill>
            </a:endParaRPr>
          </a:p>
        </p:txBody>
      </p:sp>
      <p:sp>
        <p:nvSpPr>
          <p:cNvPr id="3" name="Slide Number Placeholder 2">
            <a:extLst>
              <a:ext uri="{FF2B5EF4-FFF2-40B4-BE49-F238E27FC236}">
                <a16:creationId xmlns:a16="http://schemas.microsoft.com/office/drawing/2014/main" id="{3D7B283C-6721-4FA2-B4B5-529770C86A8E}"/>
              </a:ext>
            </a:extLst>
          </p:cNvPr>
          <p:cNvSpPr>
            <a:spLocks noGrp="1"/>
          </p:cNvSpPr>
          <p:nvPr>
            <p:ph type="sldNum" sz="quarter" idx="12"/>
          </p:nvPr>
        </p:nvSpPr>
        <p:spPr/>
        <p:txBody>
          <a:bodyPr/>
          <a:lstStyle/>
          <a:p>
            <a:fld id="{8C592886-E571-45D5-8B56-343DC94F8FA6}" type="slidenum">
              <a:rPr lang="en-US" smtClean="0">
                <a:solidFill>
                  <a:srgbClr val="444D26"/>
                </a:solidFill>
              </a:rPr>
              <a:pPr/>
              <a:t>1</a:t>
            </a:fld>
            <a:endParaRPr lang="en-US" dirty="0">
              <a:solidFill>
                <a:srgbClr val="444D26"/>
              </a:solidFill>
            </a:endParaRPr>
          </a:p>
        </p:txBody>
      </p:sp>
      <p:sp>
        <p:nvSpPr>
          <p:cNvPr id="8" name="Rectangle 7">
            <a:extLst>
              <a:ext uri="{FF2B5EF4-FFF2-40B4-BE49-F238E27FC236}">
                <a16:creationId xmlns:a16="http://schemas.microsoft.com/office/drawing/2014/main" id="{52075E8C-BBF1-4040-9E68-323D98E78ADC}"/>
              </a:ext>
            </a:extLst>
          </p:cNvPr>
          <p:cNvSpPr/>
          <p:nvPr/>
        </p:nvSpPr>
        <p:spPr>
          <a:xfrm>
            <a:off x="-11237" y="-123403"/>
            <a:ext cx="12219984" cy="132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8B204F82-65FE-4583-9A97-34BD6AF489FC}"/>
              </a:ext>
            </a:extLst>
          </p:cNvPr>
          <p:cNvSpPr txBox="1">
            <a:spLocks/>
          </p:cNvSpPr>
          <p:nvPr/>
        </p:nvSpPr>
        <p:spPr>
          <a:xfrm>
            <a:off x="-96688" y="228600"/>
            <a:ext cx="12191999" cy="2232248"/>
          </a:xfrm>
          <a:prstGeom prst="rect">
            <a:avLst/>
          </a:prstGeom>
        </p:spPr>
        <p:txBody>
          <a:bodyP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lnSpc>
                <a:spcPct val="90000"/>
              </a:lnSpc>
              <a:spcBef>
                <a:spcPts val="700"/>
              </a:spcBef>
              <a:buClr>
                <a:schemeClr val="accent2"/>
              </a:buClr>
              <a:buSzPct val="60000"/>
            </a:pPr>
            <a:r>
              <a:rPr lang="en-CA" sz="4800" b="1" cap="all" dirty="0">
                <a:solidFill>
                  <a:srgbClr val="00642D"/>
                </a:solidFill>
                <a:latin typeface="BC Sans" pitchFamily="2" charset="0"/>
                <a:ea typeface="BC Sans" pitchFamily="2" charset="0"/>
              </a:rPr>
              <a:t>Agricultural Land Commission</a:t>
            </a:r>
            <a:br>
              <a:rPr lang="en-CA" b="1" dirty="0"/>
            </a:br>
            <a:endParaRPr lang="en-CA" sz="2400" dirty="0">
              <a:solidFill>
                <a:schemeClr val="tx2">
                  <a:lumMod val="10000"/>
                </a:schemeClr>
              </a:solidFill>
              <a:effectLst>
                <a:outerShdw blurRad="38100" dist="38100" dir="2700000" algn="tl">
                  <a:srgbClr val="000000">
                    <a:alpha val="43137"/>
                  </a:srgbClr>
                </a:outerShdw>
              </a:effectLst>
              <a:latin typeface="Gill Sans MT" panose="020B0502020104020203" pitchFamily="34" charset="0"/>
              <a:ea typeface="Gulim" panose="020B0600000101010101" pitchFamily="34" charset="-127"/>
              <a:cs typeface="+mn-cs"/>
            </a:endParaRPr>
          </a:p>
        </p:txBody>
      </p:sp>
      <p:pic>
        <p:nvPicPr>
          <p:cNvPr id="17" name="Picture 2" descr="I:\General\ALC GENERAL\Logo\ALC Logo_Current.JPG">
            <a:extLst>
              <a:ext uri="{FF2B5EF4-FFF2-40B4-BE49-F238E27FC236}">
                <a16:creationId xmlns:a16="http://schemas.microsoft.com/office/drawing/2014/main" id="{6C7A46F0-DF0A-4A18-A012-30CBCF97CF8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16480" y="5723694"/>
            <a:ext cx="1458170" cy="95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622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097D51-B1E3-44B0-A769-542B0B77DC32}"/>
              </a:ext>
            </a:extLst>
          </p:cNvPr>
          <p:cNvSpPr>
            <a:spLocks noGrp="1"/>
          </p:cNvSpPr>
          <p:nvPr>
            <p:ph type="ftr" sz="quarter" idx="11"/>
          </p:nvPr>
        </p:nvSpPr>
        <p:spPr/>
        <p:txBody>
          <a:bodyPr/>
          <a:lstStyle/>
          <a:p>
            <a:endParaRPr lang="en-US" dirty="0">
              <a:solidFill>
                <a:srgbClr val="444D26"/>
              </a:solidFill>
            </a:endParaRPr>
          </a:p>
        </p:txBody>
      </p:sp>
      <p:sp>
        <p:nvSpPr>
          <p:cNvPr id="3" name="Slide Number Placeholder 2">
            <a:extLst>
              <a:ext uri="{FF2B5EF4-FFF2-40B4-BE49-F238E27FC236}">
                <a16:creationId xmlns:a16="http://schemas.microsoft.com/office/drawing/2014/main" id="{456F5ECC-B9A8-4D6D-8616-BA80C7FF0DFD}"/>
              </a:ext>
            </a:extLst>
          </p:cNvPr>
          <p:cNvSpPr>
            <a:spLocks noGrp="1"/>
          </p:cNvSpPr>
          <p:nvPr>
            <p:ph type="sldNum" sz="quarter" idx="12"/>
          </p:nvPr>
        </p:nvSpPr>
        <p:spPr/>
        <p:txBody>
          <a:bodyPr/>
          <a:lstStyle/>
          <a:p>
            <a:fld id="{8C592886-E571-45D5-8B56-343DC94F8FA6}" type="slidenum">
              <a:rPr lang="en-US" smtClean="0">
                <a:solidFill>
                  <a:srgbClr val="444D26"/>
                </a:solidFill>
              </a:rPr>
              <a:pPr/>
              <a:t>10</a:t>
            </a:fld>
            <a:endParaRPr lang="en-US" dirty="0">
              <a:solidFill>
                <a:srgbClr val="444D26"/>
              </a:solidFill>
            </a:endParaRPr>
          </a:p>
        </p:txBody>
      </p:sp>
      <p:sp>
        <p:nvSpPr>
          <p:cNvPr id="4" name="Text Box 1030">
            <a:extLst>
              <a:ext uri="{FF2B5EF4-FFF2-40B4-BE49-F238E27FC236}">
                <a16:creationId xmlns:a16="http://schemas.microsoft.com/office/drawing/2014/main" id="{C52B02A2-D08D-4F93-8206-03941F78508C}"/>
              </a:ext>
            </a:extLst>
          </p:cNvPr>
          <p:cNvSpPr txBox="1">
            <a:spLocks noChangeArrowheads="1"/>
          </p:cNvSpPr>
          <p:nvPr/>
        </p:nvSpPr>
        <p:spPr bwMode="auto">
          <a:xfrm>
            <a:off x="812801" y="1734907"/>
            <a:ext cx="11115847" cy="4462760"/>
          </a:xfrm>
          <a:prstGeom prst="rect">
            <a:avLst/>
          </a:prstGeom>
          <a:noFill/>
          <a:ln w="9525">
            <a:noFill/>
            <a:miter lim="800000"/>
            <a:headEnd/>
            <a:tailEnd/>
          </a:ln>
        </p:spPr>
        <p:txBody>
          <a:bodyPr wrap="square">
            <a:spAutoFit/>
          </a:bodyPr>
          <a:lstStyle/>
          <a:p>
            <a:pPr marL="457200" indent="-457200" eaLnBrk="0" hangingPunct="0">
              <a:spcAft>
                <a:spcPts val="3000"/>
              </a:spcAft>
              <a:buSzPct val="100000"/>
              <a:buFont typeface="Arial" panose="020B0604020202020204" pitchFamily="34" charset="0"/>
              <a:buChar char="•"/>
              <a:defRPr/>
            </a:pPr>
            <a:r>
              <a:rPr lang="en-US" sz="3200" dirty="0">
                <a:latin typeface="BC Sans" pitchFamily="2" charset="0"/>
                <a:ea typeface="BC Sans" pitchFamily="2" charset="0"/>
              </a:rPr>
              <a:t>Local governments, regional and municipal, are partners in agricultural land preservation</a:t>
            </a:r>
          </a:p>
          <a:p>
            <a:pPr marL="457200" indent="-457200" eaLnBrk="0" hangingPunct="0">
              <a:spcAft>
                <a:spcPts val="3000"/>
              </a:spcAft>
              <a:buSzPct val="100000"/>
              <a:buFont typeface="Arial" panose="020B0604020202020204" pitchFamily="34" charset="0"/>
              <a:buChar char="•"/>
              <a:defRPr/>
            </a:pPr>
            <a:r>
              <a:rPr lang="en-CA" sz="3200" dirty="0">
                <a:solidFill>
                  <a:prstClr val="black"/>
                </a:solidFill>
                <a:latin typeface="BC Sans" pitchFamily="2" charset="0"/>
                <a:ea typeface="BC Sans" pitchFamily="2" charset="0"/>
              </a:rPr>
              <a:t>ALC &amp; local governments have concurrent jurisdiction</a:t>
            </a:r>
            <a:r>
              <a:rPr lang="en-US" sz="2700" dirty="0">
                <a:latin typeface="BC Sans" pitchFamily="2" charset="0"/>
                <a:ea typeface="BC Sans" pitchFamily="2" charset="0"/>
              </a:rPr>
              <a:t> </a:t>
            </a:r>
          </a:p>
          <a:p>
            <a:pPr marL="457200" marR="0" lvl="0" indent="-457200" algn="l" defTabSz="914400" rtl="0" eaLnBrk="1" fontAlgn="auto" latinLnBrk="0" hangingPunct="1">
              <a:lnSpc>
                <a:spcPct val="100000"/>
              </a:lnSpc>
              <a:spcBef>
                <a:spcPts val="600"/>
              </a:spcBef>
              <a:spcAft>
                <a:spcPts val="0"/>
              </a:spcAft>
              <a:buClrTx/>
              <a:buSzPct val="76000"/>
              <a:buFont typeface="Arial" panose="020B0604020202020204" pitchFamily="34" charset="0"/>
              <a:buChar char="•"/>
              <a:tabLst/>
              <a:defRPr/>
            </a:pPr>
            <a:r>
              <a:rPr lang="en-CA" sz="3200" dirty="0">
                <a:solidFill>
                  <a:prstClr val="black"/>
                </a:solidFill>
                <a:latin typeface="BC Sans" pitchFamily="2" charset="0"/>
                <a:ea typeface="BC Sans" pitchFamily="2" charset="0"/>
              </a:rPr>
              <a:t>Regulate land use and issue permits for lands in the ALR consistent with the ALCA and its regulations</a:t>
            </a:r>
          </a:p>
          <a:p>
            <a:pPr marL="457200" marR="0" lvl="0" indent="-457200" algn="l" defTabSz="914400" rtl="0" eaLnBrk="1" fontAlgn="auto" latinLnBrk="0" hangingPunct="1">
              <a:lnSpc>
                <a:spcPct val="100000"/>
              </a:lnSpc>
              <a:spcBef>
                <a:spcPts val="600"/>
              </a:spcBef>
              <a:spcAft>
                <a:spcPts val="0"/>
              </a:spcAft>
              <a:buClrTx/>
              <a:buSzPct val="76000"/>
              <a:buFont typeface="Arial" panose="020B0604020202020204" pitchFamily="34" charset="0"/>
              <a:buChar char="•"/>
              <a:tabLst/>
              <a:defRPr/>
            </a:pPr>
            <a:endParaRPr lang="en-CA" sz="3200" dirty="0">
              <a:solidFill>
                <a:prstClr val="black"/>
              </a:solidFill>
              <a:latin typeface="BC Sans" pitchFamily="2" charset="0"/>
              <a:ea typeface="BC Sans" pitchFamily="2" charset="0"/>
            </a:endParaRPr>
          </a:p>
          <a:p>
            <a:pPr marL="457200" indent="-457200" eaLnBrk="0" hangingPunct="0">
              <a:spcAft>
                <a:spcPts val="3000"/>
              </a:spcAft>
              <a:buSzPct val="100000"/>
              <a:buFont typeface="Arial" panose="020B0604020202020204" pitchFamily="34" charset="0"/>
              <a:buChar char="•"/>
              <a:defRPr/>
            </a:pPr>
            <a:r>
              <a:rPr lang="en-US" sz="3200" dirty="0">
                <a:latin typeface="BC Sans" pitchFamily="2" charset="0"/>
                <a:ea typeface="BC Sans" pitchFamily="2" charset="0"/>
              </a:rPr>
              <a:t>First step in the Application Process to the ALC</a:t>
            </a:r>
          </a:p>
        </p:txBody>
      </p:sp>
      <p:sp>
        <p:nvSpPr>
          <p:cNvPr id="5" name="Text Box 2">
            <a:extLst>
              <a:ext uri="{FF2B5EF4-FFF2-40B4-BE49-F238E27FC236}">
                <a16:creationId xmlns:a16="http://schemas.microsoft.com/office/drawing/2014/main" id="{3A9EC57F-B12A-402B-8CE6-C72D0CB0F9DB}"/>
              </a:ext>
            </a:extLst>
          </p:cNvPr>
          <p:cNvSpPr txBox="1">
            <a:spLocks noChangeArrowheads="1"/>
          </p:cNvSpPr>
          <p:nvPr/>
        </p:nvSpPr>
        <p:spPr bwMode="auto">
          <a:xfrm>
            <a:off x="781770" y="316457"/>
            <a:ext cx="9045156" cy="830997"/>
          </a:xfrm>
          <a:prstGeom prst="rect">
            <a:avLst/>
          </a:prstGeom>
          <a:noFill/>
          <a:ln w="9525">
            <a:noFill/>
            <a:miter lim="800000"/>
            <a:headEnd/>
            <a:tailEnd/>
          </a:ln>
        </p:spPr>
        <p:txBody>
          <a:bodyPr wrap="square">
            <a:spAutoFit/>
          </a:bodyPr>
          <a:lstStyle/>
          <a:p>
            <a:pPr lvl="0">
              <a:spcBef>
                <a:spcPct val="0"/>
              </a:spcBef>
              <a:defRPr/>
            </a:pPr>
            <a:r>
              <a:rPr lang="en-CA" sz="4800" dirty="0">
                <a:solidFill>
                  <a:srgbClr val="006600"/>
                </a:solidFill>
              </a:rPr>
              <a:t>Role of the Local Governments</a:t>
            </a:r>
          </a:p>
        </p:txBody>
      </p:sp>
      <p:sp>
        <p:nvSpPr>
          <p:cNvPr id="6" name="Slide Number Placeholder 3">
            <a:extLst>
              <a:ext uri="{FF2B5EF4-FFF2-40B4-BE49-F238E27FC236}">
                <a16:creationId xmlns:a16="http://schemas.microsoft.com/office/drawing/2014/main" id="{6CFB1B80-C413-418D-BCE7-2D52A37548ED}"/>
              </a:ext>
            </a:extLst>
          </p:cNvPr>
          <p:cNvSpPr txBox="1">
            <a:spLocks/>
          </p:cNvSpPr>
          <p:nvPr/>
        </p:nvSpPr>
        <p:spPr>
          <a:xfrm>
            <a:off x="0" y="6228616"/>
            <a:ext cx="1117600" cy="589144"/>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4620"/>
                </a:solidFill>
                <a:effectLst/>
                <a:uLnTx/>
                <a:uFillTx/>
                <a:latin typeface="Aharoni" panose="02010803020104030203" pitchFamily="2" charset="-79"/>
                <a:ea typeface="+mn-ea"/>
                <a:cs typeface="Aharoni" panose="02010803020104030203" pitchFamily="2" charset="-79"/>
              </a:rPr>
              <a:t>ALC</a:t>
            </a:r>
          </a:p>
        </p:txBody>
      </p:sp>
      <p:pic>
        <p:nvPicPr>
          <p:cNvPr id="7" name="Picture 6">
            <a:extLst>
              <a:ext uri="{FF2B5EF4-FFF2-40B4-BE49-F238E27FC236}">
                <a16:creationId xmlns:a16="http://schemas.microsoft.com/office/drawing/2014/main" id="{A8DADA96-4943-4955-ABF4-9B422F997C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26926" y="132389"/>
            <a:ext cx="1872208" cy="1606886"/>
          </a:xfrm>
          <a:prstGeom prst="rect">
            <a:avLst/>
          </a:prstGeom>
        </p:spPr>
      </p:pic>
    </p:spTree>
    <p:extLst>
      <p:ext uri="{BB962C8B-B14F-4D97-AF65-F5344CB8AC3E}">
        <p14:creationId xmlns:p14="http://schemas.microsoft.com/office/powerpoint/2010/main" val="166925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8C592886-E571-45D5-8B56-343DC94F8FA6}" type="slidenum">
              <a:rPr lang="en-US">
                <a:solidFill>
                  <a:prstClr val="white"/>
                </a:solidFill>
                <a:latin typeface="Gill Sans MT"/>
              </a:rPr>
              <a:pPr algn="r"/>
              <a:t>11</a:t>
            </a:fld>
            <a:endParaRPr lang="en-US" dirty="0">
              <a:solidFill>
                <a:prstClr val="white"/>
              </a:solidFill>
              <a:latin typeface="Gill Sans MT"/>
            </a:endParaRPr>
          </a:p>
        </p:txBody>
      </p:sp>
      <p:sp>
        <p:nvSpPr>
          <p:cNvPr id="6" name="TextBox 5"/>
          <p:cNvSpPr txBox="1"/>
          <p:nvPr/>
        </p:nvSpPr>
        <p:spPr>
          <a:xfrm>
            <a:off x="2783632" y="3174068"/>
            <a:ext cx="6912768" cy="830997"/>
          </a:xfrm>
          <a:prstGeom prst="rect">
            <a:avLst/>
          </a:prstGeom>
          <a:solidFill>
            <a:srgbClr val="003300">
              <a:alpha val="60000"/>
            </a:srgbClr>
          </a:solidFill>
          <a:ln w="50800">
            <a:solidFill>
              <a:schemeClr val="bg1"/>
            </a:solidFill>
          </a:ln>
        </p:spPr>
        <p:txBody>
          <a:bodyPr wrap="square" rtlCol="0">
            <a:spAutoFit/>
          </a:bodyPr>
          <a:lstStyle/>
          <a:p>
            <a:pPr algn="ctr">
              <a:spcAft>
                <a:spcPts val="1200"/>
              </a:spcAft>
              <a:buSzPct val="100000"/>
            </a:pPr>
            <a:r>
              <a:rPr lang="en-CA" sz="4800" cap="all" dirty="0">
                <a:solidFill>
                  <a:prstClr val="white"/>
                </a:solidFill>
                <a:effectLst>
                  <a:outerShdw blurRad="38100" dist="38100" dir="2700000" algn="tl">
                    <a:srgbClr val="000000"/>
                  </a:outerShdw>
                </a:effectLst>
                <a:latin typeface="Gill Sans MT"/>
              </a:rPr>
              <a:t>Hot topics</a:t>
            </a:r>
          </a:p>
        </p:txBody>
      </p:sp>
    </p:spTree>
    <p:extLst>
      <p:ext uri="{BB962C8B-B14F-4D97-AF65-F5344CB8AC3E}">
        <p14:creationId xmlns:p14="http://schemas.microsoft.com/office/powerpoint/2010/main" val="118791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9127-28ED-43D4-8A85-2FC5A7767EFF}"/>
              </a:ext>
            </a:extLst>
          </p:cNvPr>
          <p:cNvSpPr>
            <a:spLocks noGrp="1"/>
          </p:cNvSpPr>
          <p:nvPr>
            <p:ph type="title"/>
          </p:nvPr>
        </p:nvSpPr>
        <p:spPr/>
        <p:txBody>
          <a:bodyPr>
            <a:normAutofit/>
          </a:bodyPr>
          <a:lstStyle/>
          <a:p>
            <a:r>
              <a:rPr lang="en-CA" sz="4400" dirty="0"/>
              <a:t>Housing – New Regulations</a:t>
            </a:r>
            <a:endParaRPr lang="en-US" sz="4400" dirty="0"/>
          </a:p>
        </p:txBody>
      </p:sp>
      <p:pic>
        <p:nvPicPr>
          <p:cNvPr id="5" name="Content Placeholder 4">
            <a:extLst>
              <a:ext uri="{FF2B5EF4-FFF2-40B4-BE49-F238E27FC236}">
                <a16:creationId xmlns:a16="http://schemas.microsoft.com/office/drawing/2014/main" id="{1FC2FDBE-DDFF-4BEC-8AFD-D96DD2D1A5A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52634" y="1967864"/>
            <a:ext cx="9886732" cy="4737735"/>
          </a:xfrm>
        </p:spPr>
      </p:pic>
      <p:sp>
        <p:nvSpPr>
          <p:cNvPr id="6" name="Rectangle 5">
            <a:extLst>
              <a:ext uri="{FF2B5EF4-FFF2-40B4-BE49-F238E27FC236}">
                <a16:creationId xmlns:a16="http://schemas.microsoft.com/office/drawing/2014/main" id="{79420CEA-8E61-4ED4-B614-89DFE977F894}"/>
              </a:ext>
            </a:extLst>
          </p:cNvPr>
          <p:cNvSpPr/>
          <p:nvPr/>
        </p:nvSpPr>
        <p:spPr>
          <a:xfrm>
            <a:off x="924560" y="6319520"/>
            <a:ext cx="873760" cy="41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AE7BC1EA-42B3-452F-B6D7-2DB4285A1CF0}"/>
              </a:ext>
            </a:extLst>
          </p:cNvPr>
          <p:cNvSpPr txBox="1">
            <a:spLocks/>
          </p:cNvSpPr>
          <p:nvPr/>
        </p:nvSpPr>
        <p:spPr>
          <a:xfrm>
            <a:off x="0" y="6228616"/>
            <a:ext cx="1117600" cy="589144"/>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4620"/>
                </a:solidFill>
                <a:effectLst/>
                <a:uLnTx/>
                <a:uFillTx/>
                <a:latin typeface="Aharoni" panose="02010803020104030203" pitchFamily="2" charset="-79"/>
                <a:ea typeface="+mn-ea"/>
                <a:cs typeface="Aharoni" panose="02010803020104030203" pitchFamily="2" charset="-79"/>
              </a:rPr>
              <a:t>ALC</a:t>
            </a:r>
          </a:p>
        </p:txBody>
      </p:sp>
    </p:spTree>
    <p:extLst>
      <p:ext uri="{BB962C8B-B14F-4D97-AF65-F5344CB8AC3E}">
        <p14:creationId xmlns:p14="http://schemas.microsoft.com/office/powerpoint/2010/main" val="2311354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38AFB9-C469-4992-ADFF-2E82E8DCD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8DAFCA-F214-4D69-A083-1A0201D0F32F}"/>
              </a:ext>
            </a:extLst>
          </p:cNvPr>
          <p:cNvSpPr>
            <a:spLocks noGrp="1"/>
          </p:cNvSpPr>
          <p:nvPr>
            <p:ph type="title"/>
          </p:nvPr>
        </p:nvSpPr>
        <p:spPr>
          <a:xfrm>
            <a:off x="4382724" y="702156"/>
            <a:ext cx="7545924" cy="1013800"/>
          </a:xfrm>
        </p:spPr>
        <p:txBody>
          <a:bodyPr>
            <a:normAutofit/>
          </a:bodyPr>
          <a:lstStyle/>
          <a:p>
            <a:r>
              <a:rPr lang="en-CA" dirty="0">
                <a:solidFill>
                  <a:schemeClr val="accent1"/>
                </a:solidFill>
              </a:rPr>
              <a:t>Ministry Of AGRICULTURE policy intent</a:t>
            </a:r>
            <a:endParaRPr lang="en-US" dirty="0">
              <a:solidFill>
                <a:schemeClr val="accent1"/>
              </a:solidFill>
            </a:endParaRPr>
          </a:p>
        </p:txBody>
      </p:sp>
      <p:grpSp>
        <p:nvGrpSpPr>
          <p:cNvPr id="12" name="Group 11">
            <a:extLst>
              <a:ext uri="{FF2B5EF4-FFF2-40B4-BE49-F238E27FC236}">
                <a16:creationId xmlns:a16="http://schemas.microsoft.com/office/drawing/2014/main" id="{B4B0B915-9AC5-4E4B-84C4-8B377E6878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3" name="Rectangle 12">
              <a:extLst>
                <a:ext uri="{FF2B5EF4-FFF2-40B4-BE49-F238E27FC236}">
                  <a16:creationId xmlns:a16="http://schemas.microsoft.com/office/drawing/2014/main" id="{388827FC-FEA8-43FF-B709-9696594AA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82A3A24-9A7A-4135-BB21-051DB62CA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AC290C3-45C0-4820-9036-CA1E9D9EC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a:extLst>
              <a:ext uri="{FF2B5EF4-FFF2-40B4-BE49-F238E27FC236}">
                <a16:creationId xmlns:a16="http://schemas.microsoft.com/office/drawing/2014/main" id="{5086F07C-74E3-4D19-8363-CA2169F21C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a:off x="448732" y="600075"/>
            <a:ext cx="3683001" cy="5775325"/>
          </a:xfrm>
          <a:prstGeom prst="rect">
            <a:avLst/>
          </a:prstGeom>
        </p:spPr>
      </p:pic>
      <p:sp>
        <p:nvSpPr>
          <p:cNvPr id="4" name="Content Placeholder 3">
            <a:extLst>
              <a:ext uri="{FF2B5EF4-FFF2-40B4-BE49-F238E27FC236}">
                <a16:creationId xmlns:a16="http://schemas.microsoft.com/office/drawing/2014/main" id="{5AA7053B-76BE-4A58-AFA9-2BB30ED7A27A}"/>
              </a:ext>
            </a:extLst>
          </p:cNvPr>
          <p:cNvSpPr txBox="1">
            <a:spLocks noGrp="1"/>
          </p:cNvSpPr>
          <p:nvPr>
            <p:ph idx="1"/>
          </p:nvPr>
        </p:nvSpPr>
        <p:spPr>
          <a:xfrm>
            <a:off x="4382726" y="1896533"/>
            <a:ext cx="7225074" cy="3962266"/>
          </a:xfrm>
          <a:prstGeom prst="rect">
            <a:avLst/>
          </a:prstGeom>
        </p:spPr>
        <p:txBody>
          <a:bodyPr rtlCol="0">
            <a:normAutofit/>
          </a:bodyPr>
          <a:lstStyle/>
          <a:p>
            <a:pPr marL="285750" indent="-285750">
              <a:spcAft>
                <a:spcPts val="1200"/>
              </a:spcAft>
              <a:buFont typeface="Arial" panose="020B0604020202020204" pitchFamily="34" charset="0"/>
              <a:buChar char="•"/>
            </a:pPr>
            <a:r>
              <a:rPr lang="en-US" sz="2400" dirty="0">
                <a:latin typeface="Gill Sans MT"/>
                <a:ea typeface="BC Sans" pitchFamily="2" charset="0"/>
              </a:rPr>
              <a:t>Small secondary / accessory residence.</a:t>
            </a:r>
          </a:p>
          <a:p>
            <a:pPr marL="285750" indent="-285750">
              <a:spcAft>
                <a:spcPts val="1200"/>
              </a:spcAft>
              <a:buFont typeface="Arial" panose="020B0604020202020204" pitchFamily="34" charset="0"/>
              <a:buChar char="•"/>
            </a:pPr>
            <a:r>
              <a:rPr lang="en-US" sz="2400" dirty="0">
                <a:latin typeface="Gill Sans MT"/>
                <a:ea typeface="BC Sans" pitchFamily="2" charset="0"/>
              </a:rPr>
              <a:t>For farmers and non-farmers.</a:t>
            </a:r>
          </a:p>
          <a:p>
            <a:pPr marL="285750" indent="-285750">
              <a:spcAft>
                <a:spcPts val="1200"/>
              </a:spcAft>
              <a:buFont typeface="Arial" panose="020B0604020202020204" pitchFamily="34" charset="0"/>
              <a:buChar char="•"/>
            </a:pPr>
            <a:r>
              <a:rPr lang="en-US" sz="2400" dirty="0">
                <a:latin typeface="Gill Sans MT"/>
                <a:ea typeface="BC Sans" pitchFamily="2" charset="0"/>
              </a:rPr>
              <a:t>May be used for many purposes – e.g., rental (long or short term), family, farm help, etc. </a:t>
            </a:r>
          </a:p>
          <a:p>
            <a:pPr marL="285750" indent="-285750">
              <a:spcAft>
                <a:spcPts val="1200"/>
              </a:spcAft>
              <a:buFont typeface="Arial" panose="020B0604020202020204" pitchFamily="34" charset="0"/>
              <a:buChar char="•"/>
            </a:pPr>
            <a:r>
              <a:rPr lang="en-US" sz="2400" dirty="0">
                <a:latin typeface="Gill Sans MT"/>
                <a:ea typeface="BC Sans" pitchFamily="2" charset="0"/>
              </a:rPr>
              <a:t>Local governments able to further regulate / restrict based on community need. </a:t>
            </a:r>
          </a:p>
          <a:p>
            <a:r>
              <a:rPr lang="en-US" sz="2400" dirty="0">
                <a:latin typeface="Gill Sans MT"/>
                <a:ea typeface="BC Sans" pitchFamily="2" charset="0"/>
              </a:rPr>
              <a:t>Ministry News Release:</a:t>
            </a:r>
            <a:r>
              <a:rPr lang="en-US" sz="2400" dirty="0">
                <a:latin typeface="Gill Sans MT"/>
                <a:ea typeface="BC Sans" pitchFamily="2" charset="0"/>
                <a:hlinkClick r:id="rId3"/>
              </a:rPr>
              <a:t> https://news.gov.bc.ca/releases/2021AFF0043-001352</a:t>
            </a:r>
            <a:r>
              <a:rPr lang="en-US" sz="2400" dirty="0">
                <a:highlight>
                  <a:srgbClr val="FFFF00"/>
                </a:highlight>
                <a:latin typeface="Gill Sans MT"/>
                <a:ea typeface="BC Sans" pitchFamily="2" charset="0"/>
              </a:rPr>
              <a:t> </a:t>
            </a:r>
            <a:endParaRPr lang="en-US" sz="2400" dirty="0">
              <a:latin typeface="Gill Sans MT"/>
              <a:ea typeface="BC Sans" pitchFamily="2" charset="0"/>
            </a:endParaRPr>
          </a:p>
        </p:txBody>
      </p:sp>
    </p:spTree>
    <p:extLst>
      <p:ext uri="{BB962C8B-B14F-4D97-AF65-F5344CB8AC3E}">
        <p14:creationId xmlns:p14="http://schemas.microsoft.com/office/powerpoint/2010/main" val="76371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2A3F-A4DA-4D4B-A562-EBBF9889899D}"/>
              </a:ext>
            </a:extLst>
          </p:cNvPr>
          <p:cNvSpPr>
            <a:spLocks noGrp="1"/>
          </p:cNvSpPr>
          <p:nvPr>
            <p:ph type="title"/>
          </p:nvPr>
        </p:nvSpPr>
        <p:spPr/>
        <p:txBody>
          <a:bodyPr>
            <a:normAutofit/>
          </a:bodyPr>
          <a:lstStyle/>
          <a:p>
            <a:r>
              <a:rPr lang="en-CA" sz="3600" dirty="0"/>
              <a:t>Temporary Farm Labour accommodation</a:t>
            </a:r>
            <a:endParaRPr lang="en-US" sz="3600" dirty="0"/>
          </a:p>
        </p:txBody>
      </p:sp>
      <p:pic>
        <p:nvPicPr>
          <p:cNvPr id="4" name="Content Placeholder 3">
            <a:extLst>
              <a:ext uri="{FF2B5EF4-FFF2-40B4-BE49-F238E27FC236}">
                <a16:creationId xmlns:a16="http://schemas.microsoft.com/office/drawing/2014/main" id="{841F15EF-E13C-463B-9102-DE5EEB89A2E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1192" y="3245700"/>
            <a:ext cx="7108756" cy="3287179"/>
          </a:xfrm>
          <a:prstGeom prst="rect">
            <a:avLst/>
          </a:prstGeom>
        </p:spPr>
      </p:pic>
      <p:sp>
        <p:nvSpPr>
          <p:cNvPr id="5" name="TextBox 4">
            <a:extLst>
              <a:ext uri="{FF2B5EF4-FFF2-40B4-BE49-F238E27FC236}">
                <a16:creationId xmlns:a16="http://schemas.microsoft.com/office/drawing/2014/main" id="{419D65C9-5DCE-4296-82C0-BA01831CB8A9}"/>
              </a:ext>
            </a:extLst>
          </p:cNvPr>
          <p:cNvSpPr txBox="1"/>
          <p:nvPr/>
        </p:nvSpPr>
        <p:spPr>
          <a:xfrm>
            <a:off x="459272" y="2129679"/>
            <a:ext cx="109504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Gill Sans MT" panose="020B0502020104020203"/>
                <a:ea typeface="+mn-ea"/>
                <a:cs typeface="+mn-cs"/>
              </a:rPr>
              <a:t>Streamlined approval process for Temporary Farm Labour Accommodation consistent with the Minister’s Bylaw standards provided:</a:t>
            </a:r>
            <a:endPar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4848A71A-43BE-47A7-9D37-467A35F37A57}"/>
              </a:ext>
            </a:extLst>
          </p:cNvPr>
          <p:cNvSpPr txBox="1"/>
          <p:nvPr/>
        </p:nvSpPr>
        <p:spPr>
          <a:xfrm>
            <a:off x="7906139" y="3116559"/>
            <a:ext cx="4043680"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Gill Sans MT" panose="020B0502020104020203"/>
                <a:ea typeface="+mn-ea"/>
                <a:cs typeface="+mn-cs"/>
              </a:rPr>
              <a:t>Parcel has Farm Class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Gill Sans MT" panose="020B0502020104020203"/>
                <a:ea typeface="+mn-ea"/>
                <a:cs typeface="+mn-cs"/>
              </a:rPr>
              <a:t>Farm operation is at least 4 ha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Gill Sans MT" panose="020B0502020104020203"/>
                <a:ea typeface="+mn-ea"/>
                <a:cs typeface="+mn-cs"/>
              </a:rPr>
              <a:t>Accommodation is moveable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Gill Sans MT" panose="020B0502020104020203"/>
                <a:ea typeface="+mn-ea"/>
                <a:cs typeface="+mn-cs"/>
              </a:rPr>
              <a:t>Siting doesn’t impact arable land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Gill Sans MT" panose="020B0502020104020203"/>
                <a:ea typeface="+mn-ea"/>
                <a:cs typeface="+mn-cs"/>
              </a:rPr>
              <a:t>Financial security &amp; registration of a covenant to ensure removal</a:t>
            </a:r>
            <a:endPar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41104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A122780-29D7-4796-95BF-DA8AD947A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8DEFFAF2-E853-47D5-A0D4-E15B989D6C4B}"/>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a:extLst>
              <a:ext uri="{FF2B5EF4-FFF2-40B4-BE49-F238E27FC236}">
                <a16:creationId xmlns:a16="http://schemas.microsoft.com/office/drawing/2014/main" id="{0F589B4C-3CA2-49DE-9E63-145FF5CB7D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3" name="Rectangle 12">
              <a:extLst>
                <a:ext uri="{FF2B5EF4-FFF2-40B4-BE49-F238E27FC236}">
                  <a16:creationId xmlns:a16="http://schemas.microsoft.com/office/drawing/2014/main" id="{DD7D4F7C-6EAA-4D74-BDD3-6602D41F3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5B11D41-504D-4822-8E12-3AD6AB8B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766ED16-D8CF-4FB8-9684-BCF04F8D00CC}"/>
              </a:ext>
            </a:extLst>
          </p:cNvPr>
          <p:cNvSpPr>
            <a:spLocks noGrp="1"/>
          </p:cNvSpPr>
          <p:nvPr>
            <p:ph type="title"/>
          </p:nvPr>
        </p:nvSpPr>
        <p:spPr>
          <a:xfrm>
            <a:off x="584200" y="1006956"/>
            <a:ext cx="3412067" cy="1372177"/>
          </a:xfrm>
        </p:spPr>
        <p:txBody>
          <a:bodyPr vert="horz" lIns="91440" tIns="45720" rIns="91440" bIns="45720" rtlCol="0" anchor="ctr">
            <a:normAutofit/>
          </a:bodyPr>
          <a:lstStyle/>
          <a:p>
            <a:r>
              <a:rPr lang="en-US" dirty="0"/>
              <a:t>Soil and Fill Regulation Changes</a:t>
            </a:r>
          </a:p>
        </p:txBody>
      </p:sp>
      <p:sp>
        <p:nvSpPr>
          <p:cNvPr id="5" name="TextBox 4">
            <a:extLst>
              <a:ext uri="{FF2B5EF4-FFF2-40B4-BE49-F238E27FC236}">
                <a16:creationId xmlns:a16="http://schemas.microsoft.com/office/drawing/2014/main" id="{0CFE280B-5E9B-40B0-A7E1-F3448220EC38}"/>
              </a:ext>
            </a:extLst>
          </p:cNvPr>
          <p:cNvSpPr txBox="1"/>
          <p:nvPr/>
        </p:nvSpPr>
        <p:spPr>
          <a:xfrm>
            <a:off x="653161" y="2219868"/>
            <a:ext cx="3415074" cy="3564467"/>
          </a:xfrm>
          <a:prstGeom prst="rect">
            <a:avLst/>
          </a:prstGeom>
        </p:spPr>
        <p:txBody>
          <a:bodyPr vert="horz" lIns="91440" tIns="45720" rIns="91440" bIns="45720" rtlCol="0" anchor="ctr">
            <a:normAutofit/>
          </a:bodyPr>
          <a:lstStyle/>
          <a:p>
            <a:pPr marL="0" marR="0" lvl="0" indent="0" defTabSz="457200" fontAlgn="auto">
              <a:spcBef>
                <a:spcPct val="20000"/>
              </a:spcBef>
              <a:spcAft>
                <a:spcPts val="600"/>
              </a:spcAft>
              <a:buClr>
                <a:schemeClr val="accent2"/>
              </a:buClr>
              <a:buSzPct val="92000"/>
              <a:tabLst/>
              <a:defRPr/>
            </a:pPr>
            <a:r>
              <a:rPr kumimoji="0" lang="en-US" sz="2400" b="0" i="0" u="none" strike="noStrike" cap="none" spc="0" normalizeH="0" baseline="0" noProof="0" dirty="0">
                <a:ln>
                  <a:noFill/>
                </a:ln>
                <a:solidFill>
                  <a:schemeClr val="bg1"/>
                </a:solidFill>
                <a:effectLst/>
                <a:uLnTx/>
                <a:uFillTx/>
              </a:rPr>
              <a:t>"</a:t>
            </a:r>
            <a:r>
              <a:rPr kumimoji="0" lang="en-US" sz="2400" b="1" i="0" u="none" strike="noStrike" cap="none" spc="0" normalizeH="0" baseline="0" noProof="0" dirty="0">
                <a:ln>
                  <a:noFill/>
                </a:ln>
                <a:solidFill>
                  <a:schemeClr val="bg1"/>
                </a:solidFill>
                <a:effectLst/>
                <a:uLnTx/>
                <a:uFillTx/>
              </a:rPr>
              <a:t>fill</a:t>
            </a:r>
            <a:r>
              <a:rPr kumimoji="0" lang="en-US" sz="2400" b="0" i="0" u="none" strike="noStrike" cap="none" spc="0" normalizeH="0" baseline="0" noProof="0" dirty="0">
                <a:ln>
                  <a:noFill/>
                </a:ln>
                <a:solidFill>
                  <a:schemeClr val="bg1"/>
                </a:solidFill>
                <a:effectLst/>
                <a:uLnTx/>
                <a:uFillTx/>
              </a:rPr>
              <a:t>" means any material brought onto agricultural land other than materials exempted by regulation;</a:t>
            </a:r>
          </a:p>
        </p:txBody>
      </p:sp>
    </p:spTree>
    <p:extLst>
      <p:ext uri="{BB962C8B-B14F-4D97-AF65-F5344CB8AC3E}">
        <p14:creationId xmlns:p14="http://schemas.microsoft.com/office/powerpoint/2010/main" val="170264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652B-CD25-4B91-AA27-B74089FFEAEE}"/>
              </a:ext>
            </a:extLst>
          </p:cNvPr>
          <p:cNvSpPr>
            <a:spLocks noGrp="1"/>
          </p:cNvSpPr>
          <p:nvPr>
            <p:ph type="title"/>
          </p:nvPr>
        </p:nvSpPr>
        <p:spPr/>
        <p:txBody>
          <a:bodyPr>
            <a:normAutofit/>
          </a:bodyPr>
          <a:lstStyle/>
          <a:p>
            <a:r>
              <a:rPr kumimoji="0" lang="en-CA" sz="4800" i="0" u="none" strike="noStrike" kern="1200" cap="none" spc="0" normalizeH="0" baseline="0" noProof="0" dirty="0">
                <a:ln>
                  <a:noFill/>
                </a:ln>
                <a:solidFill>
                  <a:srgbClr val="007033"/>
                </a:solidFill>
                <a:effectLst/>
                <a:uLnTx/>
                <a:uFillTx/>
                <a:latin typeface="BC Sans" pitchFamily="2" charset="0"/>
                <a:ea typeface="BC Sans" pitchFamily="2" charset="0"/>
              </a:rPr>
              <a:t>Prohibited Fill  </a:t>
            </a:r>
            <a:endParaRPr lang="en-US" sz="4800" dirty="0">
              <a:latin typeface="BC Sans" pitchFamily="2" charset="0"/>
              <a:ea typeface="BC Sans" pitchFamily="2" charset="0"/>
            </a:endParaRPr>
          </a:p>
        </p:txBody>
      </p:sp>
      <p:sp>
        <p:nvSpPr>
          <p:cNvPr id="3" name="Slide Number Placeholder 2">
            <a:extLst>
              <a:ext uri="{FF2B5EF4-FFF2-40B4-BE49-F238E27FC236}">
                <a16:creationId xmlns:a16="http://schemas.microsoft.com/office/drawing/2014/main" id="{22ACB4E8-5D80-4304-B8B7-B3BD44D1A2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92886-E571-45D5-8B56-343DC94F8FA6}" type="slidenum">
              <a:rPr kumimoji="0" lang="en-US" sz="1600" b="0"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ill Sans MT"/>
              <a:ea typeface="+mn-ea"/>
              <a:cs typeface="+mn-cs"/>
            </a:endParaRPr>
          </a:p>
        </p:txBody>
      </p:sp>
      <p:sp>
        <p:nvSpPr>
          <p:cNvPr id="4" name="TextBox 3">
            <a:extLst>
              <a:ext uri="{FF2B5EF4-FFF2-40B4-BE49-F238E27FC236}">
                <a16:creationId xmlns:a16="http://schemas.microsoft.com/office/drawing/2014/main" id="{869D3F8A-760E-4157-82AC-E15AE19B4279}"/>
              </a:ext>
            </a:extLst>
          </p:cNvPr>
          <p:cNvSpPr txBox="1"/>
          <p:nvPr/>
        </p:nvSpPr>
        <p:spPr>
          <a:xfrm>
            <a:off x="653622" y="1615673"/>
            <a:ext cx="5472609" cy="481670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Gill Sans MT"/>
                <a:ea typeface="+mn-ea"/>
                <a:cs typeface="+mn-cs"/>
              </a:rPr>
              <a:t>Placement of construction or demolition waste, including masonry rubble, concrete, cement, rebar, drywall and wood waste is prohibited in the ALR</a:t>
            </a:r>
          </a:p>
          <a:p>
            <a:pPr marL="342900" marR="0" lvl="0" indent="-34290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Gill Sans MT"/>
              <a:ea typeface="+mn-ea"/>
              <a:cs typeface="+mn-cs"/>
            </a:endParaRPr>
          </a:p>
          <a:p>
            <a:pPr marL="342900" marR="0" lvl="1" indent="-34290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r>
              <a:rPr kumimoji="0" lang="en-CA" sz="2800" b="1" i="0" u="none" strike="noStrike" kern="0" cap="none" spc="0" normalizeH="0" baseline="0" noProof="0" dirty="0">
                <a:ln>
                  <a:noFill/>
                </a:ln>
                <a:solidFill>
                  <a:srgbClr val="000000"/>
                </a:solidFill>
                <a:effectLst/>
                <a:uLnTx/>
                <a:uFillTx/>
                <a:latin typeface="Gill Sans MT"/>
                <a:ea typeface="+mn-ea"/>
                <a:cs typeface="+mn-cs"/>
              </a:rPr>
              <a:t>ALC must reject an applications that involves the placement of prohibited fill</a:t>
            </a:r>
            <a:endParaRPr kumimoji="0" lang="en-CA" sz="2800" b="0" i="0" u="none" strike="noStrike" kern="1200" cap="none" spc="0" normalizeH="0" baseline="0" noProof="0" dirty="0">
              <a:ln>
                <a:noFill/>
              </a:ln>
              <a:solidFill>
                <a:prstClr val="black"/>
              </a:solidFill>
              <a:effectLst/>
              <a:uLnTx/>
              <a:uFillTx/>
              <a:latin typeface="Gill Sans MT"/>
              <a:ea typeface="+mn-ea"/>
              <a:cs typeface="+mn-cs"/>
            </a:endParaRPr>
          </a:p>
          <a:p>
            <a:pPr marL="342900" marR="0" lvl="0" indent="-34290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endParaRPr kumimoji="0" lang="en-CA" sz="2500" b="1" i="0" u="none" strike="noStrike" kern="1200" cap="none" spc="0" normalizeH="0" baseline="0" noProof="0" dirty="0">
              <a:ln>
                <a:noFill/>
              </a:ln>
              <a:solidFill>
                <a:prstClr val="black"/>
              </a:solidFill>
              <a:effectLst/>
              <a:uLnTx/>
              <a:uFillTx/>
              <a:latin typeface="Gill Sans MT"/>
              <a:ea typeface="+mn-ea"/>
              <a:cs typeface="+mn-cs"/>
            </a:endParaRPr>
          </a:p>
        </p:txBody>
      </p:sp>
      <p:pic>
        <p:nvPicPr>
          <p:cNvPr id="6" name="Picture 5">
            <a:extLst>
              <a:ext uri="{FF2B5EF4-FFF2-40B4-BE49-F238E27FC236}">
                <a16:creationId xmlns:a16="http://schemas.microsoft.com/office/drawing/2014/main" id="{B2DD2FDA-8613-4645-ADF1-4DB9E5577CA2}"/>
              </a:ext>
            </a:extLst>
          </p:cNvPr>
          <p:cNvPicPr>
            <a:picLocks noChangeAspect="1"/>
          </p:cNvPicPr>
          <p:nvPr/>
        </p:nvPicPr>
        <p:blipFill>
          <a:blip r:embed="rId3"/>
          <a:stretch>
            <a:fillRect/>
          </a:stretch>
        </p:blipFill>
        <p:spPr>
          <a:xfrm>
            <a:off x="6160926" y="1078531"/>
            <a:ext cx="5267486" cy="5580751"/>
          </a:xfrm>
          <a:prstGeom prst="rect">
            <a:avLst/>
          </a:prstGeom>
        </p:spPr>
      </p:pic>
      <p:sp>
        <p:nvSpPr>
          <p:cNvPr id="5" name="Rectangle 4">
            <a:extLst>
              <a:ext uri="{FF2B5EF4-FFF2-40B4-BE49-F238E27FC236}">
                <a16:creationId xmlns:a16="http://schemas.microsoft.com/office/drawing/2014/main" id="{60208959-4682-4AE7-8384-084FAC6E097B}"/>
              </a:ext>
            </a:extLst>
          </p:cNvPr>
          <p:cNvSpPr/>
          <p:nvPr/>
        </p:nvSpPr>
        <p:spPr>
          <a:xfrm>
            <a:off x="191344" y="6309319"/>
            <a:ext cx="1008112" cy="5195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0825CF9-7539-410A-AD34-DEA992DDDCB2}"/>
              </a:ext>
            </a:extLst>
          </p:cNvPr>
          <p:cNvSpPr/>
          <p:nvPr/>
        </p:nvSpPr>
        <p:spPr>
          <a:xfrm>
            <a:off x="6456040" y="3868906"/>
            <a:ext cx="2088232" cy="3521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01FFABF-60F3-408A-9549-BE8C64CF3BC1}"/>
              </a:ext>
            </a:extLst>
          </p:cNvPr>
          <p:cNvSpPr txBox="1"/>
          <p:nvPr/>
        </p:nvSpPr>
        <p:spPr>
          <a:xfrm>
            <a:off x="6459275" y="3839358"/>
            <a:ext cx="1667731" cy="400110"/>
          </a:xfrm>
          <a:prstGeom prst="rect">
            <a:avLst/>
          </a:prstGeom>
          <a:noFill/>
        </p:spPr>
        <p:txBody>
          <a:bodyPr wrap="square" rtlCol="0">
            <a:spAutoFit/>
          </a:bodyPr>
          <a:lstStyle/>
          <a:p>
            <a:r>
              <a:rPr lang="en-CA" sz="2000" dirty="0">
                <a:solidFill>
                  <a:schemeClr val="bg1"/>
                </a:solidFill>
              </a:rPr>
              <a:t>Cement</a:t>
            </a:r>
            <a:endParaRPr lang="en-US" sz="2000" dirty="0">
              <a:solidFill>
                <a:schemeClr val="bg1"/>
              </a:solidFill>
            </a:endParaRPr>
          </a:p>
        </p:txBody>
      </p:sp>
      <p:pic>
        <p:nvPicPr>
          <p:cNvPr id="12" name="Picture 11">
            <a:extLst>
              <a:ext uri="{FF2B5EF4-FFF2-40B4-BE49-F238E27FC236}">
                <a16:creationId xmlns:a16="http://schemas.microsoft.com/office/drawing/2014/main" id="{032EE97D-F5B5-4B23-B739-B697BCC8FDC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6499684" y="4269016"/>
            <a:ext cx="2088232" cy="2181740"/>
          </a:xfrm>
          <a:prstGeom prst="rect">
            <a:avLst/>
          </a:prstGeom>
        </p:spPr>
      </p:pic>
      <p:sp>
        <p:nvSpPr>
          <p:cNvPr id="13" name="Rectangle 12">
            <a:extLst>
              <a:ext uri="{FF2B5EF4-FFF2-40B4-BE49-F238E27FC236}">
                <a16:creationId xmlns:a16="http://schemas.microsoft.com/office/drawing/2014/main" id="{1B6BC046-0282-46DC-AE0E-A587486107A3}"/>
              </a:ext>
            </a:extLst>
          </p:cNvPr>
          <p:cNvSpPr/>
          <p:nvPr/>
        </p:nvSpPr>
        <p:spPr>
          <a:xfrm>
            <a:off x="6456040" y="6346883"/>
            <a:ext cx="2232248" cy="170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3">
            <a:extLst>
              <a:ext uri="{FF2B5EF4-FFF2-40B4-BE49-F238E27FC236}">
                <a16:creationId xmlns:a16="http://schemas.microsoft.com/office/drawing/2014/main" id="{38771B55-6D5E-4592-9418-4B562D94133A}"/>
              </a:ext>
            </a:extLst>
          </p:cNvPr>
          <p:cNvSpPr txBox="1">
            <a:spLocks/>
          </p:cNvSpPr>
          <p:nvPr/>
        </p:nvSpPr>
        <p:spPr>
          <a:xfrm>
            <a:off x="0" y="6228616"/>
            <a:ext cx="1117600" cy="589144"/>
          </a:xfrm>
          <a:prstGeom prst="rect">
            <a:avLst/>
          </a:prstGeom>
          <a:solidFill>
            <a:sysClr val="window" lastClr="FFFFFF"/>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4620"/>
                </a:solidFill>
                <a:effectLst/>
                <a:uLnTx/>
                <a:uFillTx/>
                <a:latin typeface="Aharoni" panose="02010803020104030203" pitchFamily="2" charset="-79"/>
                <a:ea typeface="+mn-ea"/>
                <a:cs typeface="Aharoni" panose="02010803020104030203" pitchFamily="2" charset="-79"/>
              </a:rPr>
              <a:t>ALC</a:t>
            </a:r>
          </a:p>
        </p:txBody>
      </p:sp>
    </p:spTree>
    <p:extLst>
      <p:ext uri="{BB962C8B-B14F-4D97-AF65-F5344CB8AC3E}">
        <p14:creationId xmlns:p14="http://schemas.microsoft.com/office/powerpoint/2010/main" val="3762866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BD9481-43F4-4BC4-B363-1760A33D9E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DE67C580-2F5C-4A9F-B949-2FC3A5781F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C988F4-5586-434F-BBDF-8629FB2C89B6}"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4" name="Diagram 3">
            <a:extLst>
              <a:ext uri="{FF2B5EF4-FFF2-40B4-BE49-F238E27FC236}">
                <a16:creationId xmlns:a16="http://schemas.microsoft.com/office/drawing/2014/main" id="{F751CD25-0F34-49EF-8FA7-4FA407B3C7DC}"/>
              </a:ext>
            </a:extLst>
          </p:cNvPr>
          <p:cNvGraphicFramePr/>
          <p:nvPr/>
        </p:nvGraphicFramePr>
        <p:xfrm>
          <a:off x="821945" y="1607840"/>
          <a:ext cx="982858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45D98156-930E-44B3-9278-D254B0E2AC96}"/>
              </a:ext>
            </a:extLst>
          </p:cNvPr>
          <p:cNvSpPr txBox="1">
            <a:spLocks/>
          </p:cNvSpPr>
          <p:nvPr/>
        </p:nvSpPr>
        <p:spPr>
          <a:xfrm>
            <a:off x="821945" y="370848"/>
            <a:ext cx="11979944" cy="990600"/>
          </a:xfrm>
          <a:prstGeom prst="rect">
            <a:avLst/>
          </a:prstGeom>
        </p:spPr>
        <p:txBody>
          <a:bodyPr vert="horz" anchor="ctr">
            <a:noAutofit/>
          </a:bodyPr>
          <a:lstStyle>
            <a:lvl1pPr algn="l" defTabSz="914400"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a:ln>
                  <a:noFill/>
                </a:ln>
                <a:solidFill>
                  <a:srgbClr val="007033"/>
                </a:solidFill>
                <a:effectLst/>
                <a:uLnTx/>
                <a:uFillTx/>
                <a:latin typeface="BC Sans" pitchFamily="2" charset="0"/>
                <a:ea typeface="BC Sans" pitchFamily="2" charset="0"/>
                <a:cs typeface="+mj-cs"/>
              </a:rPr>
              <a:t>Permitted Fill Placement or Soil Removal</a:t>
            </a:r>
          </a:p>
        </p:txBody>
      </p:sp>
    </p:spTree>
    <p:extLst>
      <p:ext uri="{BB962C8B-B14F-4D97-AF65-F5344CB8AC3E}">
        <p14:creationId xmlns:p14="http://schemas.microsoft.com/office/powerpoint/2010/main" val="1333028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D608D0-E0DA-4F3F-9C7C-17F21F2F69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50385" y="2213790"/>
            <a:ext cx="2398291" cy="1503558"/>
          </a:xfrm>
          <a:prstGeom prst="rect">
            <a:avLst/>
          </a:prstGeom>
        </p:spPr>
      </p:pic>
      <p:sp>
        <p:nvSpPr>
          <p:cNvPr id="2" name="Title 1">
            <a:extLst>
              <a:ext uri="{FF2B5EF4-FFF2-40B4-BE49-F238E27FC236}">
                <a16:creationId xmlns:a16="http://schemas.microsoft.com/office/drawing/2014/main" id="{80988E46-FB25-4C74-BB4D-3603C9C7D73D}"/>
              </a:ext>
            </a:extLst>
          </p:cNvPr>
          <p:cNvSpPr>
            <a:spLocks noGrp="1"/>
          </p:cNvSpPr>
          <p:nvPr>
            <p:ph type="title"/>
          </p:nvPr>
        </p:nvSpPr>
        <p:spPr/>
        <p:txBody>
          <a:bodyPr>
            <a:normAutofit/>
          </a:bodyPr>
          <a:lstStyle/>
          <a:p>
            <a:r>
              <a:rPr lang="en-CA" sz="4400" dirty="0"/>
              <a:t>AGRI-TECH IN THE ALR </a:t>
            </a:r>
            <a:endParaRPr lang="en-US" sz="4400" dirty="0"/>
          </a:p>
        </p:txBody>
      </p:sp>
      <p:sp>
        <p:nvSpPr>
          <p:cNvPr id="3" name="Content Placeholder 2">
            <a:extLst>
              <a:ext uri="{FF2B5EF4-FFF2-40B4-BE49-F238E27FC236}">
                <a16:creationId xmlns:a16="http://schemas.microsoft.com/office/drawing/2014/main" id="{988E0322-601F-41FC-8C69-5FBA57713138}"/>
              </a:ext>
            </a:extLst>
          </p:cNvPr>
          <p:cNvSpPr>
            <a:spLocks noGrp="1"/>
          </p:cNvSpPr>
          <p:nvPr>
            <p:ph idx="1"/>
          </p:nvPr>
        </p:nvSpPr>
        <p:spPr>
          <a:xfrm>
            <a:off x="581192" y="1931559"/>
            <a:ext cx="5889926" cy="4714826"/>
          </a:xfrm>
        </p:spPr>
        <p:txBody>
          <a:bodyPr>
            <a:normAutofit fontScale="47500" lnSpcReduction="20000"/>
          </a:bodyPr>
          <a:lstStyle/>
          <a:p>
            <a:pPr marL="0" indent="0" algn="l">
              <a:buNone/>
            </a:pPr>
            <a:r>
              <a:rPr lang="en-US" sz="5100" i="0" u="none" strike="noStrike" dirty="0">
                <a:solidFill>
                  <a:srgbClr val="212121"/>
                </a:solidFill>
                <a:effectLst/>
                <a:latin typeface="+mj-lt"/>
              </a:rPr>
              <a:t>Agritech refers to the use of technological innovations in agriculture to increase yield, quality, efficiency, and profitability.</a:t>
            </a:r>
          </a:p>
          <a:p>
            <a:pPr marL="0" indent="0" algn="l">
              <a:buNone/>
            </a:pPr>
            <a:endParaRPr lang="en-US" sz="2100" b="0" i="0" u="none" strike="noStrike" dirty="0">
              <a:solidFill>
                <a:srgbClr val="212121"/>
              </a:solidFill>
              <a:effectLst/>
              <a:latin typeface="+mj-lt"/>
            </a:endParaRPr>
          </a:p>
          <a:p>
            <a:pPr marL="0" indent="0" algn="l">
              <a:buNone/>
            </a:pPr>
            <a:r>
              <a:rPr lang="en-US" sz="5100" i="0" u="none" strike="noStrike" dirty="0">
                <a:solidFill>
                  <a:srgbClr val="212121"/>
                </a:solidFill>
                <a:effectLst/>
                <a:latin typeface="+mj-lt"/>
              </a:rPr>
              <a:t>Technology used in Agritech:</a:t>
            </a:r>
          </a:p>
          <a:p>
            <a:pPr marL="719138" indent="-449263" algn="l"/>
            <a:r>
              <a:rPr lang="en-US" sz="5100" i="0" u="none" strike="noStrike" dirty="0">
                <a:solidFill>
                  <a:srgbClr val="212121"/>
                </a:solidFill>
                <a:effectLst/>
                <a:latin typeface="+mj-lt"/>
              </a:rPr>
              <a:t>Smart farming </a:t>
            </a:r>
          </a:p>
          <a:p>
            <a:pPr marL="719138" indent="-449263" algn="l"/>
            <a:r>
              <a:rPr lang="en-US" sz="5100" i="0" u="none" strike="noStrike" dirty="0">
                <a:solidFill>
                  <a:srgbClr val="212121"/>
                </a:solidFill>
                <a:effectLst/>
                <a:latin typeface="+mj-lt"/>
              </a:rPr>
              <a:t>Drones and Satellites</a:t>
            </a:r>
            <a:endParaRPr lang="en-US" sz="5100" dirty="0">
              <a:solidFill>
                <a:srgbClr val="212121"/>
              </a:solidFill>
              <a:latin typeface="+mj-lt"/>
            </a:endParaRPr>
          </a:p>
          <a:p>
            <a:pPr marL="719138" indent="-449263" algn="l"/>
            <a:r>
              <a:rPr lang="en-US" sz="5100" i="0" u="none" strike="noStrike" dirty="0">
                <a:solidFill>
                  <a:srgbClr val="212121"/>
                </a:solidFill>
                <a:effectLst/>
                <a:latin typeface="+mj-lt"/>
              </a:rPr>
              <a:t>IoT Sensors</a:t>
            </a:r>
          </a:p>
          <a:p>
            <a:pPr marL="719138" indent="-449263" algn="l"/>
            <a:r>
              <a:rPr lang="en-US" sz="5100" i="0" u="none" strike="noStrike" dirty="0">
                <a:solidFill>
                  <a:srgbClr val="212121"/>
                </a:solidFill>
                <a:effectLst/>
                <a:latin typeface="+mj-lt"/>
              </a:rPr>
              <a:t>Blockchain</a:t>
            </a:r>
          </a:p>
          <a:p>
            <a:pPr marL="719138" indent="-449263" algn="l"/>
            <a:r>
              <a:rPr lang="en-US" sz="5100" i="0" u="none" strike="noStrike" dirty="0">
                <a:solidFill>
                  <a:srgbClr val="212121"/>
                </a:solidFill>
                <a:effectLst/>
                <a:latin typeface="+mj-lt"/>
              </a:rPr>
              <a:t>Vertical farming</a:t>
            </a:r>
            <a:endParaRPr lang="en-US" sz="5100" dirty="0">
              <a:solidFill>
                <a:srgbClr val="212121"/>
              </a:solidFill>
              <a:latin typeface="+mj-lt"/>
            </a:endParaRPr>
          </a:p>
          <a:p>
            <a:pPr marL="719138" indent="-449263" algn="l"/>
            <a:r>
              <a:rPr lang="en-US" sz="5100" i="0" u="none" strike="noStrike" dirty="0">
                <a:solidFill>
                  <a:srgbClr val="212121"/>
                </a:solidFill>
                <a:effectLst/>
                <a:latin typeface="+mj-lt"/>
              </a:rPr>
              <a:t>Automation</a:t>
            </a:r>
          </a:p>
          <a:p>
            <a:pPr marL="0" indent="0" algn="l">
              <a:buNone/>
            </a:pPr>
            <a:endParaRPr lang="en-US" sz="5100" dirty="0">
              <a:solidFill>
                <a:srgbClr val="212121"/>
              </a:solidFill>
              <a:latin typeface="+mj-lt"/>
            </a:endParaRPr>
          </a:p>
        </p:txBody>
      </p:sp>
      <p:pic>
        <p:nvPicPr>
          <p:cNvPr id="8" name="Picture 7">
            <a:extLst>
              <a:ext uri="{FF2B5EF4-FFF2-40B4-BE49-F238E27FC236}">
                <a16:creationId xmlns:a16="http://schemas.microsoft.com/office/drawing/2014/main" id="{048245B7-7B35-486E-BC4C-F8E73BD4D7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566"/>
          <a:stretch/>
        </p:blipFill>
        <p:spPr>
          <a:xfrm>
            <a:off x="8937559" y="2199945"/>
            <a:ext cx="2638425" cy="1682958"/>
          </a:xfrm>
          <a:prstGeom prst="rect">
            <a:avLst/>
          </a:prstGeom>
        </p:spPr>
      </p:pic>
      <p:pic>
        <p:nvPicPr>
          <p:cNvPr id="5" name="Picture 4">
            <a:extLst>
              <a:ext uri="{FF2B5EF4-FFF2-40B4-BE49-F238E27FC236}">
                <a16:creationId xmlns:a16="http://schemas.microsoft.com/office/drawing/2014/main" id="{D25BFCC0-12C6-4ED1-BF9C-3EB7E7CCEB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138"/>
          <a:stretch/>
        </p:blipFill>
        <p:spPr>
          <a:xfrm>
            <a:off x="6650385" y="3594984"/>
            <a:ext cx="2321998" cy="2336715"/>
          </a:xfrm>
          <a:prstGeom prst="rect">
            <a:avLst/>
          </a:prstGeom>
        </p:spPr>
      </p:pic>
      <p:pic>
        <p:nvPicPr>
          <p:cNvPr id="11" name="Picture 10">
            <a:extLst>
              <a:ext uri="{FF2B5EF4-FFF2-40B4-BE49-F238E27FC236}">
                <a16:creationId xmlns:a16="http://schemas.microsoft.com/office/drawing/2014/main" id="{3961482E-7C8E-4BAA-AE8D-2D8A691D698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67912" y="3893335"/>
            <a:ext cx="2708072" cy="2027932"/>
          </a:xfrm>
          <a:prstGeom prst="rect">
            <a:avLst/>
          </a:prstGeom>
        </p:spPr>
      </p:pic>
    </p:spTree>
    <p:extLst>
      <p:ext uri="{BB962C8B-B14F-4D97-AF65-F5344CB8AC3E}">
        <p14:creationId xmlns:p14="http://schemas.microsoft.com/office/powerpoint/2010/main" val="2834712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97F9-0D25-4B06-A869-CF9EF58A41AA}"/>
              </a:ext>
            </a:extLst>
          </p:cNvPr>
          <p:cNvSpPr>
            <a:spLocks noGrp="1"/>
          </p:cNvSpPr>
          <p:nvPr>
            <p:ph type="title"/>
          </p:nvPr>
        </p:nvSpPr>
        <p:spPr>
          <a:xfrm>
            <a:off x="581192" y="702156"/>
            <a:ext cx="11203440" cy="1013800"/>
          </a:xfrm>
        </p:spPr>
        <p:txBody>
          <a:bodyPr/>
          <a:lstStyle/>
          <a:p>
            <a:r>
              <a:rPr lang="en-CA" sz="3300" dirty="0">
                <a:latin typeface="BC Sans" pitchFamily="2" charset="0"/>
                <a:ea typeface="BC Sans" pitchFamily="2" charset="0"/>
              </a:rPr>
              <a:t>Vertical Farming regulation </a:t>
            </a:r>
            <a:r>
              <a:rPr lang="en-CA" sz="2400" dirty="0">
                <a:latin typeface="BC Sans" pitchFamily="2" charset="0"/>
                <a:ea typeface="BC Sans" pitchFamily="2" charset="0"/>
              </a:rPr>
              <a:t>– effective August 31, 2022</a:t>
            </a:r>
            <a:endParaRPr lang="en-US" sz="2400" dirty="0">
              <a:latin typeface="BC Sans" pitchFamily="2" charset="0"/>
              <a:ea typeface="BC Sans" pitchFamily="2" charset="0"/>
            </a:endParaRPr>
          </a:p>
        </p:txBody>
      </p:sp>
      <p:sp>
        <p:nvSpPr>
          <p:cNvPr id="3" name="Content Placeholder 2">
            <a:extLst>
              <a:ext uri="{FF2B5EF4-FFF2-40B4-BE49-F238E27FC236}">
                <a16:creationId xmlns:a16="http://schemas.microsoft.com/office/drawing/2014/main" id="{3ACDBEAB-D5B9-4F2C-9792-5A8561A667D7}"/>
              </a:ext>
            </a:extLst>
          </p:cNvPr>
          <p:cNvSpPr>
            <a:spLocks noGrp="1"/>
          </p:cNvSpPr>
          <p:nvPr>
            <p:ph idx="1"/>
          </p:nvPr>
        </p:nvSpPr>
        <p:spPr>
          <a:xfrm>
            <a:off x="581192" y="2477541"/>
            <a:ext cx="11347456" cy="3678303"/>
          </a:xfrm>
        </p:spPr>
        <p:txBody>
          <a:bodyPr>
            <a:noAutofit/>
          </a:bodyPr>
          <a:lstStyle/>
          <a:p>
            <a:r>
              <a:rPr lang="en-US" sz="2400" b="1" dirty="0">
                <a:latin typeface="BC Sans" pitchFamily="2" charset="0"/>
                <a:ea typeface="BC Sans" pitchFamily="2" charset="0"/>
              </a:rPr>
              <a:t>New Definition</a:t>
            </a:r>
          </a:p>
          <a:p>
            <a:pPr marL="0" indent="0">
              <a:buNone/>
            </a:pPr>
            <a:r>
              <a:rPr lang="en-US" sz="2200" b="1" dirty="0">
                <a:latin typeface="BC Sans" pitchFamily="2" charset="0"/>
                <a:ea typeface="BC Sans" pitchFamily="2" charset="0"/>
              </a:rPr>
              <a:t>“controlled environment structure” </a:t>
            </a:r>
            <a:r>
              <a:rPr lang="en-US" sz="2200" dirty="0">
                <a:latin typeface="BC Sans" pitchFamily="2" charset="0"/>
                <a:ea typeface="BC Sans" pitchFamily="2" charset="0"/>
              </a:rPr>
              <a:t>means a structure that provides a controlled environment intended to intensify crop production, including, without limitation, (a) a vertical farming system, (b) a rotating tray system, or (c) any other structure that minimizes the use of land, controls the use of light, air, water or nutrients or relies in whole or in part on automation but not including a greenhouse, mushroom barn or cannabis production facility</a:t>
            </a:r>
          </a:p>
          <a:p>
            <a:pPr marL="0" indent="0">
              <a:buNone/>
            </a:pPr>
            <a:endParaRPr lang="en-US" sz="1000" dirty="0">
              <a:latin typeface="BC Sans" pitchFamily="2" charset="0"/>
              <a:ea typeface="BC Sans" pitchFamily="2" charset="0"/>
            </a:endParaRPr>
          </a:p>
          <a:p>
            <a:r>
              <a:rPr lang="en-US" sz="2400" b="1" dirty="0">
                <a:latin typeface="BC Sans" pitchFamily="2" charset="0"/>
                <a:ea typeface="BC Sans" pitchFamily="2" charset="0"/>
              </a:rPr>
              <a:t>New Division - Farm Uses That May Be Prohibited </a:t>
            </a:r>
          </a:p>
          <a:p>
            <a:pPr marL="0" indent="0">
              <a:buNone/>
            </a:pPr>
            <a:r>
              <a:rPr lang="en-US" sz="2200" b="1" dirty="0">
                <a:latin typeface="BC Sans" pitchFamily="2" charset="0"/>
                <a:ea typeface="BC Sans" pitchFamily="2" charset="0"/>
              </a:rPr>
              <a:t>Controlled environment structures</a:t>
            </a:r>
          </a:p>
          <a:p>
            <a:pPr marL="0" indent="0">
              <a:buNone/>
            </a:pPr>
            <a:r>
              <a:rPr lang="en-US" sz="2200" dirty="0">
                <a:latin typeface="BC Sans" pitchFamily="2" charset="0"/>
                <a:ea typeface="BC Sans" pitchFamily="2" charset="0"/>
              </a:rPr>
              <a:t>3.1 The use of agricultural land to construct, maintain or operate a controlled environment structure is designated as a farm use.</a:t>
            </a:r>
          </a:p>
        </p:txBody>
      </p:sp>
    </p:spTree>
    <p:extLst>
      <p:ext uri="{BB962C8B-B14F-4D97-AF65-F5344CB8AC3E}">
        <p14:creationId xmlns:p14="http://schemas.microsoft.com/office/powerpoint/2010/main" val="3777491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B189D8-D394-4665-A615-3517C55869CD}"/>
              </a:ext>
            </a:extLst>
          </p:cNvPr>
          <p:cNvSpPr>
            <a:spLocks noGrp="1"/>
          </p:cNvSpPr>
          <p:nvPr>
            <p:ph type="ftr" sz="quarter" idx="11"/>
          </p:nvPr>
        </p:nvSpPr>
        <p:spPr/>
        <p:txBody>
          <a:bodyPr/>
          <a:lstStyle/>
          <a:p>
            <a:endParaRPr lang="en-US" dirty="0">
              <a:solidFill>
                <a:srgbClr val="444D26"/>
              </a:solidFill>
            </a:endParaRPr>
          </a:p>
        </p:txBody>
      </p:sp>
      <p:sp>
        <p:nvSpPr>
          <p:cNvPr id="3" name="Slide Number Placeholder 2">
            <a:extLst>
              <a:ext uri="{FF2B5EF4-FFF2-40B4-BE49-F238E27FC236}">
                <a16:creationId xmlns:a16="http://schemas.microsoft.com/office/drawing/2014/main" id="{3495A475-960D-4317-AB35-09FA20762AB4}"/>
              </a:ext>
            </a:extLst>
          </p:cNvPr>
          <p:cNvSpPr>
            <a:spLocks noGrp="1"/>
          </p:cNvSpPr>
          <p:nvPr>
            <p:ph type="sldNum" sz="quarter" idx="12"/>
          </p:nvPr>
        </p:nvSpPr>
        <p:spPr/>
        <p:txBody>
          <a:bodyPr/>
          <a:lstStyle/>
          <a:p>
            <a:fld id="{8C592886-E571-45D5-8B56-343DC94F8FA6}" type="slidenum">
              <a:rPr lang="en-US" smtClean="0">
                <a:solidFill>
                  <a:srgbClr val="444D26"/>
                </a:solidFill>
              </a:rPr>
              <a:pPr/>
              <a:t>2</a:t>
            </a:fld>
            <a:endParaRPr lang="en-US" dirty="0">
              <a:solidFill>
                <a:srgbClr val="444D26"/>
              </a:solidFill>
            </a:endParaRPr>
          </a:p>
        </p:txBody>
      </p:sp>
      <p:pic>
        <p:nvPicPr>
          <p:cNvPr id="4" name="Picture 2">
            <a:extLst>
              <a:ext uri="{FF2B5EF4-FFF2-40B4-BE49-F238E27FC236}">
                <a16:creationId xmlns:a16="http://schemas.microsoft.com/office/drawing/2014/main" id="{77E04152-070C-434F-9703-866B4C93F89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0819" y="1412776"/>
            <a:ext cx="11449797"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a:extLst>
              <a:ext uri="{FF2B5EF4-FFF2-40B4-BE49-F238E27FC236}">
                <a16:creationId xmlns:a16="http://schemas.microsoft.com/office/drawing/2014/main" id="{3485AD7C-228B-4D6F-B962-0B3BAD2B17CD}"/>
              </a:ext>
            </a:extLst>
          </p:cNvPr>
          <p:cNvSpPr txBox="1">
            <a:spLocks/>
          </p:cNvSpPr>
          <p:nvPr/>
        </p:nvSpPr>
        <p:spPr>
          <a:xfrm>
            <a:off x="551384" y="316632"/>
            <a:ext cx="9145016" cy="1472208"/>
          </a:xfrm>
          <a:prstGeom prst="rect">
            <a:avLst/>
          </a:prstGeom>
        </p:spPr>
        <p:txBody>
          <a:bodyP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CA" dirty="0">
                <a:solidFill>
                  <a:schemeClr val="tx1"/>
                </a:solidFill>
              </a:rPr>
              <a:t>Government Role in Agriculture</a:t>
            </a:r>
          </a:p>
        </p:txBody>
      </p:sp>
      <p:sp>
        <p:nvSpPr>
          <p:cNvPr id="6" name="Slide Number Placeholder 3">
            <a:extLst>
              <a:ext uri="{FF2B5EF4-FFF2-40B4-BE49-F238E27FC236}">
                <a16:creationId xmlns:a16="http://schemas.microsoft.com/office/drawing/2014/main" id="{E5B2CB92-AA79-4372-B3A5-8ABA2BA9537E}"/>
              </a:ext>
            </a:extLst>
          </p:cNvPr>
          <p:cNvSpPr txBox="1">
            <a:spLocks/>
          </p:cNvSpPr>
          <p:nvPr/>
        </p:nvSpPr>
        <p:spPr>
          <a:xfrm>
            <a:off x="0" y="6228616"/>
            <a:ext cx="1117600" cy="589144"/>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4620"/>
                </a:solidFill>
                <a:effectLst/>
                <a:uLnTx/>
                <a:uFillTx/>
                <a:latin typeface="Aharoni" panose="02010803020104030203" pitchFamily="2" charset="-79"/>
                <a:ea typeface="+mn-ea"/>
                <a:cs typeface="Aharoni" panose="02010803020104030203" pitchFamily="2" charset="-79"/>
              </a:rPr>
              <a:t>ALC</a:t>
            </a:r>
          </a:p>
        </p:txBody>
      </p:sp>
    </p:spTree>
    <p:extLst>
      <p:ext uri="{BB962C8B-B14F-4D97-AF65-F5344CB8AC3E}">
        <p14:creationId xmlns:p14="http://schemas.microsoft.com/office/powerpoint/2010/main" val="1280649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outdoor, field, barn&#10;&#10;Description automatically generated">
            <a:extLst>
              <a:ext uri="{FF2B5EF4-FFF2-40B4-BE49-F238E27FC236}">
                <a16:creationId xmlns:a16="http://schemas.microsoft.com/office/drawing/2014/main" id="{18E22BFA-0B65-4E5E-BFE2-B21B821E05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71"/>
          <a:stretch/>
        </p:blipFill>
        <p:spPr>
          <a:xfrm>
            <a:off x="-140177" y="4725144"/>
            <a:ext cx="12332177" cy="2132856"/>
          </a:xfrm>
          <a:prstGeom prst="rect">
            <a:avLst/>
          </a:prstGeom>
        </p:spPr>
      </p:pic>
      <p:sp>
        <p:nvSpPr>
          <p:cNvPr id="7" name="Slide Number Placeholder 3">
            <a:extLst>
              <a:ext uri="{FF2B5EF4-FFF2-40B4-BE49-F238E27FC236}">
                <a16:creationId xmlns:a16="http://schemas.microsoft.com/office/drawing/2014/main" id="{6D0A289F-D932-4A25-ACF3-8080822DA0F7}"/>
              </a:ext>
            </a:extLst>
          </p:cNvPr>
          <p:cNvSpPr txBox="1">
            <a:spLocks/>
          </p:cNvSpPr>
          <p:nvPr/>
        </p:nvSpPr>
        <p:spPr>
          <a:xfrm>
            <a:off x="0" y="6228616"/>
            <a:ext cx="1117600" cy="5891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ALC</a:t>
            </a:r>
          </a:p>
        </p:txBody>
      </p:sp>
      <p:sp>
        <p:nvSpPr>
          <p:cNvPr id="9" name="Text Box 1026">
            <a:extLst>
              <a:ext uri="{FF2B5EF4-FFF2-40B4-BE49-F238E27FC236}">
                <a16:creationId xmlns:a16="http://schemas.microsoft.com/office/drawing/2014/main" id="{6140D137-8D51-4D65-A480-BAFFDAB6374D}"/>
              </a:ext>
            </a:extLst>
          </p:cNvPr>
          <p:cNvSpPr txBox="1">
            <a:spLocks noChangeArrowheads="1"/>
          </p:cNvSpPr>
          <p:nvPr/>
        </p:nvSpPr>
        <p:spPr bwMode="auto">
          <a:xfrm>
            <a:off x="0" y="260648"/>
            <a:ext cx="12216871" cy="769441"/>
          </a:xfrm>
          <a:prstGeom prst="rect">
            <a:avLst/>
          </a:prstGeom>
          <a:noFill/>
          <a:ln w="9525">
            <a:noFill/>
            <a:miter lim="800000"/>
            <a:headEnd/>
            <a:tailEnd/>
          </a:ln>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US" sz="4400" b="1" i="0" u="none" strike="noStrike" kern="1200" cap="none" spc="0" normalizeH="0" baseline="0" noProof="0" dirty="0">
                <a:ln>
                  <a:noFill/>
                </a:ln>
                <a:solidFill>
                  <a:srgbClr val="004620"/>
                </a:solidFill>
                <a:effectLst/>
                <a:uLnTx/>
                <a:uFillTx/>
                <a:latin typeface="BC Sans" pitchFamily="2" charset="0"/>
                <a:ea typeface="BC Sans" pitchFamily="2" charset="0"/>
                <a:cs typeface="+mn-cs"/>
              </a:rPr>
              <a:t>Vision for the Future of Agriculture</a:t>
            </a:r>
          </a:p>
        </p:txBody>
      </p:sp>
      <p:sp>
        <p:nvSpPr>
          <p:cNvPr id="11" name="TextBox 10">
            <a:extLst>
              <a:ext uri="{FF2B5EF4-FFF2-40B4-BE49-F238E27FC236}">
                <a16:creationId xmlns:a16="http://schemas.microsoft.com/office/drawing/2014/main" id="{FEFE671B-5275-4883-AA23-25892C471E87}"/>
              </a:ext>
            </a:extLst>
          </p:cNvPr>
          <p:cNvSpPr txBox="1"/>
          <p:nvPr/>
        </p:nvSpPr>
        <p:spPr>
          <a:xfrm>
            <a:off x="407368" y="1196752"/>
            <a:ext cx="12052814" cy="3908762"/>
          </a:xfrm>
          <a:prstGeom prst="rect">
            <a:avLst/>
          </a:prstGeom>
          <a:noFill/>
        </p:spPr>
        <p:txBody>
          <a:bodyPr wrap="square" rtlCol="0">
            <a:spAutoFit/>
          </a:bodyPr>
          <a:lstStyle/>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BC Sans" pitchFamily="2" charset="0"/>
                <a:ea typeface="BC Sans" pitchFamily="2" charset="0"/>
                <a:cs typeface="+mn-cs"/>
              </a:rPr>
              <a:t>Stable and protected agricultural land base (ALR is just one tool)</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400" b="0" i="0" u="none" strike="noStrike" kern="1200" cap="none" spc="0" normalizeH="0" baseline="0" noProof="0" dirty="0">
              <a:ln>
                <a:noFill/>
              </a:ln>
              <a:solidFill>
                <a:prstClr val="black"/>
              </a:solidFill>
              <a:effectLst/>
              <a:uLnTx/>
              <a:uFillTx/>
              <a:latin typeface="BC Sans" pitchFamily="2" charset="0"/>
              <a:ea typeface="BC Sans" pitchFamily="2" charset="0"/>
              <a:cs typeface="+mn-cs"/>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BC Sans" pitchFamily="2" charset="0"/>
                <a:ea typeface="BC Sans" pitchFamily="2" charset="0"/>
                <a:cs typeface="+mn-cs"/>
              </a:rPr>
              <a:t>Improved access to farmland; </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400" b="0" i="0" u="none" strike="noStrike" kern="1200" cap="none" spc="0" normalizeH="0" baseline="0" noProof="0" dirty="0">
              <a:ln>
                <a:noFill/>
              </a:ln>
              <a:solidFill>
                <a:prstClr val="black"/>
              </a:solidFill>
              <a:effectLst/>
              <a:uLnTx/>
              <a:uFillTx/>
              <a:latin typeface="BC Sans" pitchFamily="2" charset="0"/>
              <a:ea typeface="BC Sans" pitchFamily="2" charset="0"/>
              <a:cs typeface="+mn-cs"/>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BC Sans" pitchFamily="2" charset="0"/>
                <a:ea typeface="BC Sans" pitchFamily="2" charset="0"/>
                <a:cs typeface="+mn-cs"/>
              </a:rPr>
              <a:t>Supported agricultural sector – skills, innovation, incentives &amp; diversity</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400" b="0" i="0" u="none" strike="noStrike" kern="1200" cap="none" spc="0" normalizeH="0" baseline="0" noProof="0" dirty="0">
              <a:ln>
                <a:noFill/>
              </a:ln>
              <a:solidFill>
                <a:prstClr val="black"/>
              </a:solidFill>
              <a:effectLst/>
              <a:uLnTx/>
              <a:uFillTx/>
              <a:latin typeface="BC Sans" pitchFamily="2" charset="0"/>
              <a:ea typeface="BC Sans" pitchFamily="2" charset="0"/>
              <a:cs typeface="+mn-cs"/>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BC Sans" pitchFamily="2" charset="0"/>
                <a:ea typeface="BC Sans" pitchFamily="2" charset="0"/>
                <a:cs typeface="+mn-cs"/>
              </a:rPr>
              <a:t>Greater food security/incentives – expansion in local food production</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400" b="0" i="0" u="none" strike="noStrike" kern="1200" cap="none" spc="0" normalizeH="0" baseline="0" noProof="0" dirty="0">
              <a:ln>
                <a:noFill/>
              </a:ln>
              <a:solidFill>
                <a:prstClr val="black"/>
              </a:solidFill>
              <a:effectLst/>
              <a:uLnTx/>
              <a:uFillTx/>
              <a:latin typeface="BC Sans" pitchFamily="2" charset="0"/>
              <a:ea typeface="BC Sans" pitchFamily="2" charset="0"/>
              <a:cs typeface="+mn-cs"/>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BC Sans" pitchFamily="2" charset="0"/>
                <a:ea typeface="BC Sans" pitchFamily="2" charset="0"/>
                <a:cs typeface="+mn-cs"/>
              </a:rPr>
              <a:t>Greater alignment between Provincial, regional and local regulatory regimes</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4C22"/>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443CF2C-5AC9-44AC-BC07-0E409CE3E613}"/>
              </a:ext>
            </a:extLst>
          </p:cNvPr>
          <p:cNvSpPr txBox="1"/>
          <p:nvPr/>
        </p:nvSpPr>
        <p:spPr>
          <a:xfrm>
            <a:off x="11184565" y="6202207"/>
            <a:ext cx="9475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C4D0D-3E8B-4CD0-897E-53AB3EA94EBE}" type="slidenum">
              <a:rPr kumimoji="0" lang="en-CA" sz="3200" b="0" i="0" u="none" strike="noStrike" kern="1200" cap="none" spc="0" normalizeH="0" baseline="0" noProof="0">
                <a:ln>
                  <a:noFill/>
                </a:ln>
                <a:solidFill>
                  <a:prstClr val="white"/>
                </a:solidFill>
                <a:effectLst/>
                <a:uLnTx/>
                <a:uFillTx/>
                <a:latin typeface="Aharoni" pitchFamily="2" charset="-79"/>
                <a:ea typeface="+mn-ea"/>
                <a:cs typeface="Aharoni" pitchFamily="2" charset="-79"/>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400" b="0" i="0" u="none" strike="noStrike" kern="1200" cap="small"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955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9417" y="907560"/>
            <a:ext cx="4358750" cy="2105705"/>
          </a:xfrm>
          <a:prstGeom prst="rect">
            <a:avLst/>
          </a:prstGeom>
        </p:spPr>
        <p:txBody>
          <a:bodyPr vert="horz" wrap="square" lIns="0" tIns="12700" rIns="0" bIns="0" rtlCol="0" anchor="ctr">
            <a:spAutoFit/>
          </a:bodyPr>
          <a:lstStyle/>
          <a:p>
            <a:pPr marL="12700">
              <a:spcBef>
                <a:spcPts val="100"/>
              </a:spcBef>
            </a:pPr>
            <a:r>
              <a:rPr lang="en-CA" sz="2800" dirty="0"/>
              <a:t>“…once in your life you need a doctor, a lawyer, a preacher but every day, three times a day you need a farmer.”</a:t>
            </a:r>
            <a:br>
              <a:rPr lang="en-CA" sz="2800" dirty="0"/>
            </a:br>
            <a:r>
              <a:rPr lang="en-CA" sz="2400" dirty="0"/>
              <a:t>          </a:t>
            </a:r>
            <a:r>
              <a:rPr lang="en-CA" sz="2000" dirty="0"/>
              <a:t>Brenda Schoepp</a:t>
            </a:r>
            <a:endParaRPr sz="2400" dirty="0"/>
          </a:p>
        </p:txBody>
      </p:sp>
      <p:sp>
        <p:nvSpPr>
          <p:cNvPr id="3" name="TextBox 2"/>
          <p:cNvSpPr txBox="1"/>
          <p:nvPr/>
        </p:nvSpPr>
        <p:spPr>
          <a:xfrm>
            <a:off x="407368" y="5154110"/>
            <a:ext cx="4104456" cy="769441"/>
          </a:xfrm>
          <a:prstGeom prst="rect">
            <a:avLst/>
          </a:prstGeom>
          <a:noFill/>
        </p:spPr>
        <p:txBody>
          <a:bodyPr wrap="square" rtlCol="0">
            <a:spAutoFit/>
          </a:bodyPr>
          <a:lstStyle/>
          <a:p>
            <a:pPr algn="ctr"/>
            <a:r>
              <a:rPr lang="en-CA" sz="4400" dirty="0"/>
              <a:t>Thank you</a:t>
            </a:r>
          </a:p>
        </p:txBody>
      </p:sp>
    </p:spTree>
    <p:extLst>
      <p:ext uri="{BB962C8B-B14F-4D97-AF65-F5344CB8AC3E}">
        <p14:creationId xmlns:p14="http://schemas.microsoft.com/office/powerpoint/2010/main" val="13404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456" t="14707" r="456" b="8823"/>
          <a:stretch/>
        </p:blipFill>
        <p:spPr>
          <a:xfrm rot="5400000">
            <a:off x="6816080" y="1584176"/>
            <a:ext cx="6912768" cy="3744416"/>
          </a:xfrm>
          <a:prstGeom prst="rect">
            <a:avLst/>
          </a:prstGeom>
          <a:ln w="6350">
            <a:noFill/>
          </a:ln>
        </p:spPr>
      </p:pic>
      <p:sp>
        <p:nvSpPr>
          <p:cNvPr id="2" name="Rectangle 1"/>
          <p:cNvSpPr/>
          <p:nvPr/>
        </p:nvSpPr>
        <p:spPr>
          <a:xfrm>
            <a:off x="-30380" y="-27384"/>
            <a:ext cx="8430636" cy="6912768"/>
          </a:xfrm>
          <a:prstGeom prst="rect">
            <a:avLst/>
          </a:prstGeom>
          <a:solidFill>
            <a:srgbClr val="004C22">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12" name="TextBox 11"/>
          <p:cNvSpPr txBox="1"/>
          <p:nvPr/>
        </p:nvSpPr>
        <p:spPr>
          <a:xfrm>
            <a:off x="1" y="29536"/>
            <a:ext cx="8400255" cy="6745373"/>
          </a:xfrm>
          <a:prstGeom prst="rect">
            <a:avLst/>
          </a:prstGeom>
          <a:noFill/>
        </p:spPr>
        <p:txBody>
          <a:bodyPr wrap="square" rtlCol="0">
            <a:spAutoFit/>
          </a:bodyPr>
          <a:lstStyle/>
          <a:p>
            <a:pPr algn="ctr"/>
            <a:r>
              <a:rPr lang="en-CA" sz="4800" b="1" cap="all" dirty="0">
                <a:solidFill>
                  <a:prstClr val="white"/>
                </a:solidFill>
                <a:latin typeface="BC Sans" pitchFamily="2" charset="0"/>
                <a:ea typeface="BC Sans" pitchFamily="2" charset="0"/>
              </a:rPr>
              <a:t>Agricultural </a:t>
            </a:r>
            <a:br>
              <a:rPr lang="en-CA" sz="4800" b="1" cap="all" dirty="0">
                <a:solidFill>
                  <a:prstClr val="white"/>
                </a:solidFill>
                <a:latin typeface="BC Sans" pitchFamily="2" charset="0"/>
                <a:ea typeface="BC Sans" pitchFamily="2" charset="0"/>
              </a:rPr>
            </a:br>
            <a:r>
              <a:rPr lang="en-CA" sz="4800" b="1" cap="all" dirty="0">
                <a:solidFill>
                  <a:prstClr val="white"/>
                </a:solidFill>
                <a:latin typeface="BC Sans" pitchFamily="2" charset="0"/>
                <a:ea typeface="BC Sans" pitchFamily="2" charset="0"/>
              </a:rPr>
              <a:t>Land COMMISSION</a:t>
            </a:r>
          </a:p>
          <a:p>
            <a:pPr algn="ctr"/>
            <a:endParaRPr lang="en-CA" sz="800" b="1" cap="all" dirty="0">
              <a:solidFill>
                <a:prstClr val="white"/>
              </a:solidFill>
            </a:endParaRPr>
          </a:p>
          <a:p>
            <a:pPr algn="ctr"/>
            <a:endParaRPr lang="en-CA" sz="1333" b="1" cap="all" dirty="0">
              <a:solidFill>
                <a:prstClr val="white"/>
              </a:solidFill>
              <a:effectLst>
                <a:outerShdw blurRad="38100" dist="38100" dir="2700000" sx="101000" sy="101000" algn="tl">
                  <a:srgbClr val="000000"/>
                </a:outerShdw>
              </a:effectLst>
            </a:endParaRPr>
          </a:p>
          <a:p>
            <a:pPr marL="609585" indent="-372524">
              <a:spcAft>
                <a:spcPts val="1800"/>
              </a:spcAft>
              <a:buSzPct val="100000"/>
              <a:buFont typeface="Arial" panose="020B0604020202020204" pitchFamily="34" charset="0"/>
              <a:buChar char="•"/>
            </a:pPr>
            <a:r>
              <a:rPr lang="en-CA" sz="3200" dirty="0">
                <a:solidFill>
                  <a:schemeClr val="bg1"/>
                </a:solidFill>
              </a:rPr>
              <a:t>Independent administrative tribunal</a:t>
            </a:r>
          </a:p>
          <a:p>
            <a:pPr marL="609585" indent="-372524">
              <a:spcAft>
                <a:spcPts val="2400"/>
              </a:spcAft>
              <a:buSzPct val="100000"/>
              <a:buFont typeface="Arial" panose="020B0604020202020204" pitchFamily="34" charset="0"/>
              <a:buChar char="•"/>
            </a:pPr>
            <a:r>
              <a:rPr lang="en-CA" sz="3200" dirty="0">
                <a:solidFill>
                  <a:schemeClr val="bg1"/>
                </a:solidFill>
              </a:rPr>
              <a:t>Carries out mandate set out in ALC Act</a:t>
            </a:r>
          </a:p>
          <a:p>
            <a:pPr marL="1234440" lvl="2" indent="-457200">
              <a:buClr>
                <a:schemeClr val="bg1"/>
              </a:buClr>
              <a:buFont typeface="Gill Sans MT" panose="020B0502020104020203" pitchFamily="34" charset="0"/>
              <a:buChar char="–"/>
              <a:defRPr/>
            </a:pPr>
            <a:r>
              <a:rPr lang="en-CA" sz="3200" dirty="0">
                <a:solidFill>
                  <a:schemeClr val="bg1"/>
                </a:solidFill>
                <a:latin typeface="Gill Sans MT"/>
              </a:rPr>
              <a:t>Preserve agricultural land</a:t>
            </a:r>
          </a:p>
          <a:p>
            <a:pPr marL="1234440" lvl="2" indent="-457200">
              <a:buClr>
                <a:schemeClr val="bg1"/>
              </a:buClr>
              <a:buFont typeface="Gill Sans MT" panose="020B0502020104020203" pitchFamily="34" charset="0"/>
              <a:buChar char="–"/>
              <a:defRPr/>
            </a:pPr>
            <a:r>
              <a:rPr lang="en-CA" sz="3200" dirty="0">
                <a:solidFill>
                  <a:schemeClr val="bg1"/>
                </a:solidFill>
                <a:latin typeface="Gill Sans MT"/>
              </a:rPr>
              <a:t>Encourage farming in collaboration with other communities of interest</a:t>
            </a:r>
          </a:p>
          <a:p>
            <a:pPr marL="1234440" lvl="2" indent="-457200">
              <a:buClr>
                <a:schemeClr val="bg1"/>
              </a:buClr>
              <a:buFont typeface="Gill Sans MT" panose="020B0502020104020203" pitchFamily="34" charset="0"/>
              <a:buChar char="–"/>
              <a:defRPr/>
            </a:pPr>
            <a:r>
              <a:rPr lang="en-CA" sz="3200" dirty="0">
                <a:solidFill>
                  <a:schemeClr val="bg1"/>
                </a:solidFill>
                <a:latin typeface="Gill Sans MT"/>
              </a:rPr>
              <a:t>Encourage Gov’t laws and policies to enable &amp; accommodate farm use</a:t>
            </a:r>
          </a:p>
          <a:p>
            <a:pPr marL="777240" lvl="2">
              <a:buClr>
                <a:sysClr val="windowText" lastClr="000000"/>
              </a:buClr>
              <a:defRPr/>
            </a:pPr>
            <a:endParaRPr lang="en-CA" sz="1600" dirty="0">
              <a:solidFill>
                <a:schemeClr val="bg1"/>
              </a:solidFill>
            </a:endParaRPr>
          </a:p>
          <a:p>
            <a:pPr marL="609585" indent="-372524">
              <a:spcAft>
                <a:spcPts val="2400"/>
              </a:spcAft>
              <a:buSzPct val="100000"/>
              <a:buFont typeface="Arial" panose="020B0604020202020204" pitchFamily="34" charset="0"/>
              <a:buChar char="•"/>
            </a:pPr>
            <a:r>
              <a:rPr lang="en-CA" sz="3200" dirty="0">
                <a:solidFill>
                  <a:schemeClr val="bg1"/>
                </a:solidFill>
              </a:rPr>
              <a:t>Administer the ALC Act &amp; its Regulations </a:t>
            </a:r>
          </a:p>
        </p:txBody>
      </p:sp>
    </p:spTree>
    <p:extLst>
      <p:ext uri="{BB962C8B-B14F-4D97-AF65-F5344CB8AC3E}">
        <p14:creationId xmlns:p14="http://schemas.microsoft.com/office/powerpoint/2010/main" val="233601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106A8A4-ED0B-4EF9-8842-243363020980}"/>
              </a:ext>
            </a:extLst>
          </p:cNvPr>
          <p:cNvSpPr>
            <a:spLocks noGrp="1"/>
          </p:cNvSpPr>
          <p:nvPr>
            <p:ph type="subTitle" idx="1"/>
          </p:nvPr>
        </p:nvSpPr>
        <p:spPr/>
        <p:txBody>
          <a:bodyPr/>
          <a:lstStyle/>
          <a:p>
            <a:r>
              <a:rPr lang="en-CA" dirty="0"/>
              <a:t>Panels &amp; Administrative Regions</a:t>
            </a:r>
          </a:p>
        </p:txBody>
      </p:sp>
      <p:sp>
        <p:nvSpPr>
          <p:cNvPr id="3" name="Slide Number Placeholder 2">
            <a:extLst>
              <a:ext uri="{FF2B5EF4-FFF2-40B4-BE49-F238E27FC236}">
                <a16:creationId xmlns:a16="http://schemas.microsoft.com/office/drawing/2014/main" id="{8248C706-1DC8-47E0-89EC-E2E4BE73D3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92886-E571-45D5-8B56-343DC94F8FA6}" type="slidenum">
              <a:rPr kumimoji="0" lang="en-US" sz="16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a:ea typeface="+mn-ea"/>
              <a:cs typeface="+mn-cs"/>
            </a:endParaRPr>
          </a:p>
        </p:txBody>
      </p:sp>
      <p:pic>
        <p:nvPicPr>
          <p:cNvPr id="5" name="Picture 4">
            <a:extLst>
              <a:ext uri="{FF2B5EF4-FFF2-40B4-BE49-F238E27FC236}">
                <a16:creationId xmlns:a16="http://schemas.microsoft.com/office/drawing/2014/main" id="{E007F3F5-11BE-4028-A074-A04115AFBF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6580" y="93011"/>
            <a:ext cx="6771853" cy="5851489"/>
          </a:xfrm>
          <a:prstGeom prst="rect">
            <a:avLst/>
          </a:prstGeom>
        </p:spPr>
      </p:pic>
      <p:sp>
        <p:nvSpPr>
          <p:cNvPr id="6" name="Oval 5">
            <a:extLst>
              <a:ext uri="{FF2B5EF4-FFF2-40B4-BE49-F238E27FC236}">
                <a16:creationId xmlns:a16="http://schemas.microsoft.com/office/drawing/2014/main" id="{932142A9-EFEA-4404-9F1C-73F4B1773ACA}"/>
              </a:ext>
            </a:extLst>
          </p:cNvPr>
          <p:cNvSpPr/>
          <p:nvPr/>
        </p:nvSpPr>
        <p:spPr>
          <a:xfrm>
            <a:off x="7439992" y="478178"/>
            <a:ext cx="1368152" cy="1296144"/>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7" name="Oval 6">
            <a:extLst>
              <a:ext uri="{FF2B5EF4-FFF2-40B4-BE49-F238E27FC236}">
                <a16:creationId xmlns:a16="http://schemas.microsoft.com/office/drawing/2014/main" id="{4D7C41DE-5DC5-49B6-B647-A385BAB98E27}"/>
              </a:ext>
            </a:extLst>
          </p:cNvPr>
          <p:cNvSpPr/>
          <p:nvPr/>
        </p:nvSpPr>
        <p:spPr>
          <a:xfrm>
            <a:off x="7248128" y="2132856"/>
            <a:ext cx="1368152" cy="1296144"/>
          </a:xfrm>
          <a:prstGeom prst="ellipse">
            <a:avLst/>
          </a:prstGeom>
          <a:solidFill>
            <a:srgbClr val="35C5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8" name="Oval 7">
            <a:extLst>
              <a:ext uri="{FF2B5EF4-FFF2-40B4-BE49-F238E27FC236}">
                <a16:creationId xmlns:a16="http://schemas.microsoft.com/office/drawing/2014/main" id="{5B749CCC-D7FA-429A-93FC-35B953F3540F}"/>
              </a:ext>
            </a:extLst>
          </p:cNvPr>
          <p:cNvSpPr/>
          <p:nvPr/>
        </p:nvSpPr>
        <p:spPr>
          <a:xfrm>
            <a:off x="8868308" y="2792025"/>
            <a:ext cx="1368152" cy="1296144"/>
          </a:xfrm>
          <a:prstGeom prst="ellipse">
            <a:avLst/>
          </a:prstGeom>
          <a:solidFill>
            <a:srgbClr val="FEB6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9" name="Oval 8">
            <a:extLst>
              <a:ext uri="{FF2B5EF4-FFF2-40B4-BE49-F238E27FC236}">
                <a16:creationId xmlns:a16="http://schemas.microsoft.com/office/drawing/2014/main" id="{61B5155C-EBFB-4F22-81B8-7378E2BE2DCF}"/>
              </a:ext>
            </a:extLst>
          </p:cNvPr>
          <p:cNvSpPr/>
          <p:nvPr/>
        </p:nvSpPr>
        <p:spPr>
          <a:xfrm>
            <a:off x="2147377" y="3510730"/>
            <a:ext cx="1368152" cy="1296144"/>
          </a:xfrm>
          <a:prstGeom prst="ellipse">
            <a:avLst/>
          </a:prstGeom>
          <a:solidFill>
            <a:srgbClr val="ADF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0" name="Oval 9">
            <a:extLst>
              <a:ext uri="{FF2B5EF4-FFF2-40B4-BE49-F238E27FC236}">
                <a16:creationId xmlns:a16="http://schemas.microsoft.com/office/drawing/2014/main" id="{0484DAA6-F194-4771-B9AD-75E88DAD4BDC}"/>
              </a:ext>
            </a:extLst>
          </p:cNvPr>
          <p:cNvSpPr/>
          <p:nvPr/>
        </p:nvSpPr>
        <p:spPr>
          <a:xfrm>
            <a:off x="3249582" y="4648355"/>
            <a:ext cx="1368152" cy="1296144"/>
          </a:xfrm>
          <a:prstGeom prst="ellips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1" name="Oval 10">
            <a:extLst>
              <a:ext uri="{FF2B5EF4-FFF2-40B4-BE49-F238E27FC236}">
                <a16:creationId xmlns:a16="http://schemas.microsoft.com/office/drawing/2014/main" id="{6E184B18-783D-4F48-BFDD-AC0314C3B6EC}"/>
              </a:ext>
            </a:extLst>
          </p:cNvPr>
          <p:cNvSpPr/>
          <p:nvPr/>
        </p:nvSpPr>
        <p:spPr>
          <a:xfrm>
            <a:off x="9062525" y="4413535"/>
            <a:ext cx="1368152" cy="129614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ill Sans MT"/>
              <a:ea typeface="+mn-ea"/>
              <a:cs typeface="+mn-cs"/>
            </a:endParaRPr>
          </a:p>
        </p:txBody>
      </p:sp>
      <p:cxnSp>
        <p:nvCxnSpPr>
          <p:cNvPr id="13" name="Straight Connector 12">
            <a:extLst>
              <a:ext uri="{FF2B5EF4-FFF2-40B4-BE49-F238E27FC236}">
                <a16:creationId xmlns:a16="http://schemas.microsoft.com/office/drawing/2014/main" id="{7FA3BEF5-7FE2-40CD-BF16-1DB89257399D}"/>
              </a:ext>
            </a:extLst>
          </p:cNvPr>
          <p:cNvCxnSpPr>
            <a:cxnSpLocks/>
          </p:cNvCxnSpPr>
          <p:nvPr/>
        </p:nvCxnSpPr>
        <p:spPr>
          <a:xfrm flipV="1">
            <a:off x="6420036" y="1368149"/>
            <a:ext cx="1055960" cy="398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081166-6125-4117-BE91-A77986818AEC}"/>
              </a:ext>
            </a:extLst>
          </p:cNvPr>
          <p:cNvCxnSpPr>
            <a:cxnSpLocks/>
          </p:cNvCxnSpPr>
          <p:nvPr/>
        </p:nvCxnSpPr>
        <p:spPr>
          <a:xfrm flipV="1">
            <a:off x="6456040" y="3212976"/>
            <a:ext cx="983952"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5D77DC-3DF4-404B-95EC-FEAABDB02FC7}"/>
              </a:ext>
            </a:extLst>
          </p:cNvPr>
          <p:cNvCxnSpPr>
            <a:cxnSpLocks/>
          </p:cNvCxnSpPr>
          <p:nvPr/>
        </p:nvCxnSpPr>
        <p:spPr>
          <a:xfrm flipV="1">
            <a:off x="7721128" y="3612423"/>
            <a:ext cx="1188132" cy="581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6424D2-C19A-41EB-8B91-464CF9D908C3}"/>
              </a:ext>
            </a:extLst>
          </p:cNvPr>
          <p:cNvCxnSpPr>
            <a:endCxn id="11" idx="2"/>
          </p:cNvCxnSpPr>
          <p:nvPr/>
        </p:nvCxnSpPr>
        <p:spPr>
          <a:xfrm>
            <a:off x="8544273" y="5061607"/>
            <a:ext cx="5182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8F819A-BE86-4959-93D3-565B81AAC7F4}"/>
              </a:ext>
            </a:extLst>
          </p:cNvPr>
          <p:cNvCxnSpPr>
            <a:cxnSpLocks/>
          </p:cNvCxnSpPr>
          <p:nvPr/>
        </p:nvCxnSpPr>
        <p:spPr>
          <a:xfrm flipV="1">
            <a:off x="4603244" y="5229200"/>
            <a:ext cx="1564765" cy="58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660682-582C-43A4-9DAE-172B8EFC9518}"/>
              </a:ext>
            </a:extLst>
          </p:cNvPr>
          <p:cNvCxnSpPr>
            <a:cxnSpLocks/>
          </p:cNvCxnSpPr>
          <p:nvPr/>
        </p:nvCxnSpPr>
        <p:spPr>
          <a:xfrm>
            <a:off x="3492044" y="4255422"/>
            <a:ext cx="1491379" cy="551452"/>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05E2799-9670-4D93-A025-8454CFA9BB6A}"/>
              </a:ext>
            </a:extLst>
          </p:cNvPr>
          <p:cNvSpPr txBox="1"/>
          <p:nvPr/>
        </p:nvSpPr>
        <p:spPr>
          <a:xfrm>
            <a:off x="7761074" y="833863"/>
            <a:ext cx="7920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3300"/>
                </a:solidFill>
                <a:effectLst/>
                <a:uLnTx/>
                <a:uFillTx/>
                <a:latin typeface="Gill Sans MT"/>
                <a:ea typeface="+mn-ea"/>
                <a:cs typeface="+mn-cs"/>
              </a:rPr>
              <a:t>North Panel</a:t>
            </a:r>
          </a:p>
        </p:txBody>
      </p:sp>
      <p:sp>
        <p:nvSpPr>
          <p:cNvPr id="29" name="TextBox 28">
            <a:extLst>
              <a:ext uri="{FF2B5EF4-FFF2-40B4-BE49-F238E27FC236}">
                <a16:creationId xmlns:a16="http://schemas.microsoft.com/office/drawing/2014/main" id="{312699A2-BD4F-49E3-AA26-EB995C904C43}"/>
              </a:ext>
            </a:extLst>
          </p:cNvPr>
          <p:cNvSpPr txBox="1"/>
          <p:nvPr/>
        </p:nvSpPr>
        <p:spPr>
          <a:xfrm>
            <a:off x="7558292" y="2499638"/>
            <a:ext cx="983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3300"/>
                </a:solidFill>
                <a:effectLst/>
                <a:uLnTx/>
                <a:uFillTx/>
                <a:latin typeface="Gill Sans MT"/>
                <a:ea typeface="+mn-ea"/>
                <a:cs typeface="+mn-cs"/>
              </a:rPr>
              <a:t>Interior Panel</a:t>
            </a:r>
          </a:p>
        </p:txBody>
      </p:sp>
      <p:sp>
        <p:nvSpPr>
          <p:cNvPr id="30" name="TextBox 29">
            <a:extLst>
              <a:ext uri="{FF2B5EF4-FFF2-40B4-BE49-F238E27FC236}">
                <a16:creationId xmlns:a16="http://schemas.microsoft.com/office/drawing/2014/main" id="{46A203EC-4C71-454E-B2AC-06FA1BD0829A}"/>
              </a:ext>
            </a:extLst>
          </p:cNvPr>
          <p:cNvSpPr txBox="1"/>
          <p:nvPr/>
        </p:nvSpPr>
        <p:spPr>
          <a:xfrm>
            <a:off x="9094384" y="3194069"/>
            <a:ext cx="11161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3300"/>
                </a:solidFill>
                <a:effectLst/>
                <a:uLnTx/>
                <a:uFillTx/>
                <a:latin typeface="Gill Sans MT"/>
                <a:ea typeface="+mn-ea"/>
                <a:cs typeface="+mn-cs"/>
              </a:rPr>
              <a:t>Okanagan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3300"/>
                </a:solidFill>
                <a:effectLst/>
                <a:uLnTx/>
                <a:uFillTx/>
                <a:latin typeface="Gill Sans MT"/>
                <a:ea typeface="+mn-ea"/>
                <a:cs typeface="+mn-cs"/>
              </a:rPr>
              <a:t>Panel</a:t>
            </a:r>
          </a:p>
        </p:txBody>
      </p:sp>
      <p:sp>
        <p:nvSpPr>
          <p:cNvPr id="31" name="TextBox 30">
            <a:extLst>
              <a:ext uri="{FF2B5EF4-FFF2-40B4-BE49-F238E27FC236}">
                <a16:creationId xmlns:a16="http://schemas.microsoft.com/office/drawing/2014/main" id="{C1B8E157-0484-4541-A8F8-FC9B3A8D5AFC}"/>
              </a:ext>
            </a:extLst>
          </p:cNvPr>
          <p:cNvSpPr txBox="1"/>
          <p:nvPr/>
        </p:nvSpPr>
        <p:spPr>
          <a:xfrm>
            <a:off x="9307614" y="4769220"/>
            <a:ext cx="11161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3300"/>
                </a:solidFill>
                <a:effectLst/>
                <a:uLnTx/>
                <a:uFillTx/>
                <a:latin typeface="Gill Sans MT"/>
                <a:ea typeface="+mn-ea"/>
                <a:cs typeface="+mn-cs"/>
              </a:rPr>
              <a:t>Kootenay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3300"/>
                </a:solidFill>
                <a:effectLst/>
                <a:uLnTx/>
                <a:uFillTx/>
                <a:latin typeface="Gill Sans MT"/>
                <a:ea typeface="+mn-ea"/>
                <a:cs typeface="+mn-cs"/>
              </a:rPr>
              <a:t>Panel</a:t>
            </a:r>
          </a:p>
        </p:txBody>
      </p:sp>
      <p:sp>
        <p:nvSpPr>
          <p:cNvPr id="32" name="TextBox 31">
            <a:extLst>
              <a:ext uri="{FF2B5EF4-FFF2-40B4-BE49-F238E27FC236}">
                <a16:creationId xmlns:a16="http://schemas.microsoft.com/office/drawing/2014/main" id="{6F7A9B78-4BDC-43F6-BCE9-EB542CD4779C}"/>
              </a:ext>
            </a:extLst>
          </p:cNvPr>
          <p:cNvSpPr txBox="1"/>
          <p:nvPr/>
        </p:nvSpPr>
        <p:spPr>
          <a:xfrm>
            <a:off x="3527562" y="5035161"/>
            <a:ext cx="11161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3300"/>
                </a:solidFill>
                <a:effectLst/>
                <a:uLnTx/>
                <a:uFillTx/>
                <a:latin typeface="Gill Sans MT"/>
                <a:ea typeface="+mn-ea"/>
                <a:cs typeface="+mn-cs"/>
              </a:rPr>
              <a:t>S. Coast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3300"/>
                </a:solidFill>
                <a:effectLst/>
                <a:uLnTx/>
                <a:uFillTx/>
                <a:latin typeface="Gill Sans MT"/>
                <a:ea typeface="+mn-ea"/>
                <a:cs typeface="+mn-cs"/>
              </a:rPr>
              <a:t>Panel</a:t>
            </a:r>
          </a:p>
        </p:txBody>
      </p:sp>
      <p:sp>
        <p:nvSpPr>
          <p:cNvPr id="33" name="TextBox 32">
            <a:extLst>
              <a:ext uri="{FF2B5EF4-FFF2-40B4-BE49-F238E27FC236}">
                <a16:creationId xmlns:a16="http://schemas.microsoft.com/office/drawing/2014/main" id="{912300E4-6786-4688-A4DB-5904CAE84BB4}"/>
              </a:ext>
            </a:extLst>
          </p:cNvPr>
          <p:cNvSpPr txBox="1"/>
          <p:nvPr/>
        </p:nvSpPr>
        <p:spPr>
          <a:xfrm>
            <a:off x="2504555" y="3901476"/>
            <a:ext cx="11161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3300"/>
                </a:solidFill>
                <a:effectLst/>
                <a:uLnTx/>
                <a:uFillTx/>
                <a:latin typeface="Gill Sans MT"/>
                <a:ea typeface="+mn-ea"/>
                <a:cs typeface="+mn-cs"/>
              </a:rPr>
              <a:t>Island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3300"/>
                </a:solidFill>
                <a:effectLst/>
                <a:uLnTx/>
                <a:uFillTx/>
                <a:latin typeface="Gill Sans MT"/>
                <a:ea typeface="+mn-ea"/>
                <a:cs typeface="+mn-cs"/>
              </a:rPr>
              <a:t>Panel</a:t>
            </a:r>
          </a:p>
        </p:txBody>
      </p:sp>
      <p:sp>
        <p:nvSpPr>
          <p:cNvPr id="34" name="Oval 33">
            <a:extLst>
              <a:ext uri="{FF2B5EF4-FFF2-40B4-BE49-F238E27FC236}">
                <a16:creationId xmlns:a16="http://schemas.microsoft.com/office/drawing/2014/main" id="{D1FA67F9-900B-4BAD-87EE-1DD5C5383C0F}"/>
              </a:ext>
            </a:extLst>
          </p:cNvPr>
          <p:cNvSpPr/>
          <p:nvPr/>
        </p:nvSpPr>
        <p:spPr>
          <a:xfrm>
            <a:off x="594339" y="1043444"/>
            <a:ext cx="1553038" cy="1456194"/>
          </a:xfrm>
          <a:prstGeom prst="ellipse">
            <a:avLst/>
          </a:prstGeom>
          <a:ln>
            <a:prstDash val="lgDash"/>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7033"/>
              </a:solidFill>
              <a:effectLst/>
              <a:uLnTx/>
              <a:uFillTx/>
              <a:latin typeface="Gill Sans MT"/>
              <a:ea typeface="+mn-ea"/>
              <a:cs typeface="+mn-cs"/>
            </a:endParaRPr>
          </a:p>
        </p:txBody>
      </p:sp>
      <p:sp>
        <p:nvSpPr>
          <p:cNvPr id="38" name="TextBox 37">
            <a:extLst>
              <a:ext uri="{FF2B5EF4-FFF2-40B4-BE49-F238E27FC236}">
                <a16:creationId xmlns:a16="http://schemas.microsoft.com/office/drawing/2014/main" id="{969E1D24-B0A7-4B31-BFB8-BBAC73736722}"/>
              </a:ext>
            </a:extLst>
          </p:cNvPr>
          <p:cNvSpPr txBox="1"/>
          <p:nvPr/>
        </p:nvSpPr>
        <p:spPr>
          <a:xfrm>
            <a:off x="729789" y="1453162"/>
            <a:ext cx="1659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3300"/>
                </a:solidFill>
                <a:effectLst/>
                <a:uLnTx/>
                <a:uFillTx/>
                <a:latin typeface="Gill Sans MT"/>
                <a:ea typeface="+mn-ea"/>
                <a:cs typeface="+mn-cs"/>
              </a:rPr>
              <a:t>Topic Specific Panels, </a:t>
            </a:r>
            <a:r>
              <a:rPr kumimoji="0" lang="en-CA" sz="1200" b="0" i="0" u="none" strike="noStrike" kern="1200" cap="none" spc="0" normalizeH="0" baseline="0" noProof="0" dirty="0">
                <a:ln>
                  <a:noFill/>
                </a:ln>
                <a:solidFill>
                  <a:srgbClr val="003300"/>
                </a:solidFill>
                <a:effectLst/>
                <a:uLnTx/>
                <a:uFillTx/>
                <a:latin typeface="Gill Sans MT"/>
                <a:ea typeface="+mn-ea"/>
                <a:cs typeface="+mn-cs"/>
              </a:rPr>
              <a:t>as needed</a:t>
            </a:r>
          </a:p>
        </p:txBody>
      </p:sp>
      <p:cxnSp>
        <p:nvCxnSpPr>
          <p:cNvPr id="40" name="Straight Connector 39">
            <a:extLst>
              <a:ext uri="{FF2B5EF4-FFF2-40B4-BE49-F238E27FC236}">
                <a16:creationId xmlns:a16="http://schemas.microsoft.com/office/drawing/2014/main" id="{52025E6B-6543-473A-8BC8-02405C6B6A39}"/>
              </a:ext>
            </a:extLst>
          </p:cNvPr>
          <p:cNvCxnSpPr>
            <a:cxnSpLocks/>
          </p:cNvCxnSpPr>
          <p:nvPr/>
        </p:nvCxnSpPr>
        <p:spPr>
          <a:xfrm>
            <a:off x="8050268" y="1782213"/>
            <a:ext cx="0" cy="32661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C71035F-CD2A-419F-B4B9-4896F762590F}"/>
              </a:ext>
            </a:extLst>
          </p:cNvPr>
          <p:cNvCxnSpPr>
            <a:cxnSpLocks/>
          </p:cNvCxnSpPr>
          <p:nvPr/>
        </p:nvCxnSpPr>
        <p:spPr>
          <a:xfrm>
            <a:off x="8616280" y="2967002"/>
            <a:ext cx="346616" cy="19281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45B21EB-536D-4324-A727-DB076FD9009B}"/>
              </a:ext>
            </a:extLst>
          </p:cNvPr>
          <p:cNvCxnSpPr>
            <a:stCxn id="8" idx="4"/>
          </p:cNvCxnSpPr>
          <p:nvPr/>
        </p:nvCxnSpPr>
        <p:spPr>
          <a:xfrm>
            <a:off x="9552384" y="4088170"/>
            <a:ext cx="54616" cy="33450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849AD6D-F9B8-4779-81C3-5E1559768F32}"/>
              </a:ext>
            </a:extLst>
          </p:cNvPr>
          <p:cNvCxnSpPr/>
          <p:nvPr/>
        </p:nvCxnSpPr>
        <p:spPr>
          <a:xfrm>
            <a:off x="3303052" y="4639772"/>
            <a:ext cx="169863" cy="16710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78AED72-B514-4FA2-81F6-EDDD304CB744}"/>
              </a:ext>
            </a:extLst>
          </p:cNvPr>
          <p:cNvSpPr txBox="1"/>
          <p:nvPr/>
        </p:nvSpPr>
        <p:spPr>
          <a:xfrm>
            <a:off x="191344" y="5445224"/>
            <a:ext cx="31683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0000"/>
                </a:solidFill>
                <a:effectLst/>
                <a:uLnTx/>
                <a:uFillTx/>
                <a:latin typeface="Gill Sans MT"/>
                <a:ea typeface="+mn-ea"/>
                <a:cs typeface="+mn-cs"/>
              </a:rPr>
              <a:t>Effective March 12, 2020</a:t>
            </a:r>
            <a:endParaRPr kumimoji="0" lang="en-US" sz="1800" b="0" i="0" u="none" strike="noStrike" kern="1200" cap="none" spc="0" normalizeH="0" baseline="0" noProof="0" dirty="0">
              <a:ln>
                <a:noFill/>
              </a:ln>
              <a:solidFill>
                <a:srgbClr val="FF0000"/>
              </a:solidFill>
              <a:effectLst/>
              <a:uLnTx/>
              <a:uFillTx/>
              <a:latin typeface="Gill Sans MT"/>
              <a:ea typeface="+mn-ea"/>
              <a:cs typeface="+mn-cs"/>
            </a:endParaRPr>
          </a:p>
        </p:txBody>
      </p:sp>
    </p:spTree>
    <p:extLst>
      <p:ext uri="{BB962C8B-B14F-4D97-AF65-F5344CB8AC3E}">
        <p14:creationId xmlns:p14="http://schemas.microsoft.com/office/powerpoint/2010/main" val="67685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12C62A-2FA3-4E9F-808F-CA04EDF192A2}"/>
              </a:ext>
            </a:extLst>
          </p:cNvPr>
          <p:cNvSpPr>
            <a:spLocks noGrp="1"/>
          </p:cNvSpPr>
          <p:nvPr>
            <p:ph type="ftr" sz="quarter" idx="11"/>
          </p:nvPr>
        </p:nvSpPr>
        <p:spPr/>
        <p:txBody>
          <a:bodyPr/>
          <a:lstStyle/>
          <a:p>
            <a:endParaRPr lang="en-CA" dirty="0"/>
          </a:p>
        </p:txBody>
      </p:sp>
      <p:sp>
        <p:nvSpPr>
          <p:cNvPr id="3" name="Slide Number Placeholder 2">
            <a:extLst>
              <a:ext uri="{FF2B5EF4-FFF2-40B4-BE49-F238E27FC236}">
                <a16:creationId xmlns:a16="http://schemas.microsoft.com/office/drawing/2014/main" id="{69A75AA3-FD21-4C83-A1BC-CF1009745B6D}"/>
              </a:ext>
            </a:extLst>
          </p:cNvPr>
          <p:cNvSpPr>
            <a:spLocks noGrp="1"/>
          </p:cNvSpPr>
          <p:nvPr>
            <p:ph type="sldNum" sz="quarter" idx="12"/>
          </p:nvPr>
        </p:nvSpPr>
        <p:spPr/>
        <p:txBody>
          <a:bodyPr/>
          <a:lstStyle/>
          <a:p>
            <a:fld id="{5BC988F4-5586-434F-BBDF-8629FB2C89B6}" type="slidenum">
              <a:rPr lang="en-CA" smtClean="0"/>
              <a:pPr/>
              <a:t>5</a:t>
            </a:fld>
            <a:endParaRPr lang="en-CA" dirty="0"/>
          </a:p>
        </p:txBody>
      </p:sp>
      <p:pic>
        <p:nvPicPr>
          <p:cNvPr id="5" name="Picture 4">
            <a:extLst>
              <a:ext uri="{FF2B5EF4-FFF2-40B4-BE49-F238E27FC236}">
                <a16:creationId xmlns:a16="http://schemas.microsoft.com/office/drawing/2014/main" id="{D189EFF3-47C7-41C9-9BD8-8357D19834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1464" y="996444"/>
            <a:ext cx="7267575" cy="5514975"/>
          </a:xfrm>
          <a:prstGeom prst="rect">
            <a:avLst/>
          </a:prstGeom>
        </p:spPr>
      </p:pic>
      <p:pic>
        <p:nvPicPr>
          <p:cNvPr id="7" name="Picture 6">
            <a:extLst>
              <a:ext uri="{FF2B5EF4-FFF2-40B4-BE49-F238E27FC236}">
                <a16:creationId xmlns:a16="http://schemas.microsoft.com/office/drawing/2014/main" id="{2D0EC7AD-7BCB-446F-97F9-F85AADC909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6996" y="0"/>
            <a:ext cx="3705004" cy="6858000"/>
          </a:xfrm>
          <a:prstGeom prst="rect">
            <a:avLst/>
          </a:prstGeom>
        </p:spPr>
      </p:pic>
      <p:sp>
        <p:nvSpPr>
          <p:cNvPr id="8" name="TextBox 7">
            <a:extLst>
              <a:ext uri="{FF2B5EF4-FFF2-40B4-BE49-F238E27FC236}">
                <a16:creationId xmlns:a16="http://schemas.microsoft.com/office/drawing/2014/main" id="{71C43DE4-F6CE-408E-B094-40F855B33538}"/>
              </a:ext>
            </a:extLst>
          </p:cNvPr>
          <p:cNvSpPr txBox="1"/>
          <p:nvPr/>
        </p:nvSpPr>
        <p:spPr>
          <a:xfrm>
            <a:off x="102214" y="280789"/>
            <a:ext cx="8384782" cy="707886"/>
          </a:xfrm>
          <a:prstGeom prst="rect">
            <a:avLst/>
          </a:prstGeom>
          <a:noFill/>
        </p:spPr>
        <p:txBody>
          <a:bodyPr wrap="square" rtlCol="0">
            <a:spAutoFit/>
          </a:bodyPr>
          <a:lstStyle/>
          <a:p>
            <a:r>
              <a:rPr lang="en-CA" sz="4000" b="1" dirty="0">
                <a:solidFill>
                  <a:srgbClr val="005C2A"/>
                </a:solidFill>
              </a:rPr>
              <a:t>ALR: Private vs Crown Ownership</a:t>
            </a:r>
          </a:p>
        </p:txBody>
      </p:sp>
      <p:sp>
        <p:nvSpPr>
          <p:cNvPr id="9" name="Slide Number Placeholder 3">
            <a:extLst>
              <a:ext uri="{FF2B5EF4-FFF2-40B4-BE49-F238E27FC236}">
                <a16:creationId xmlns:a16="http://schemas.microsoft.com/office/drawing/2014/main" id="{EEE653D1-195E-4916-B2F5-C7F127A7BB86}"/>
              </a:ext>
            </a:extLst>
          </p:cNvPr>
          <p:cNvSpPr txBox="1">
            <a:spLocks/>
          </p:cNvSpPr>
          <p:nvPr/>
        </p:nvSpPr>
        <p:spPr>
          <a:xfrm>
            <a:off x="0" y="6228616"/>
            <a:ext cx="1117600" cy="589144"/>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4620"/>
                </a:solidFill>
                <a:effectLst/>
                <a:uLnTx/>
                <a:uFillTx/>
                <a:latin typeface="Aharoni" panose="02010803020104030203" pitchFamily="2" charset="-79"/>
                <a:ea typeface="+mn-ea"/>
                <a:cs typeface="Aharoni" panose="02010803020104030203" pitchFamily="2" charset="-79"/>
              </a:rPr>
              <a:t>ALC</a:t>
            </a:r>
          </a:p>
        </p:txBody>
      </p:sp>
    </p:spTree>
    <p:extLst>
      <p:ext uri="{BB962C8B-B14F-4D97-AF65-F5344CB8AC3E}">
        <p14:creationId xmlns:p14="http://schemas.microsoft.com/office/powerpoint/2010/main" val="145039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162DDA-E839-4A84-A6A6-B2313F4A44DF}"/>
              </a:ext>
            </a:extLst>
          </p:cNvPr>
          <p:cNvSpPr>
            <a:spLocks noGrp="1"/>
          </p:cNvSpPr>
          <p:nvPr>
            <p:ph type="ftr" sz="quarter" idx="11"/>
          </p:nvPr>
        </p:nvSpPr>
        <p:spPr/>
        <p:txBody>
          <a:bodyPr/>
          <a:lstStyle/>
          <a:p>
            <a:endParaRPr lang="en-US" dirty="0">
              <a:solidFill>
                <a:srgbClr val="444D26"/>
              </a:solidFill>
            </a:endParaRPr>
          </a:p>
        </p:txBody>
      </p:sp>
      <p:sp>
        <p:nvSpPr>
          <p:cNvPr id="3" name="Slide Number Placeholder 2">
            <a:extLst>
              <a:ext uri="{FF2B5EF4-FFF2-40B4-BE49-F238E27FC236}">
                <a16:creationId xmlns:a16="http://schemas.microsoft.com/office/drawing/2014/main" id="{E0DEE17A-97E8-4C81-AC72-5D24914C51A1}"/>
              </a:ext>
            </a:extLst>
          </p:cNvPr>
          <p:cNvSpPr>
            <a:spLocks noGrp="1"/>
          </p:cNvSpPr>
          <p:nvPr>
            <p:ph type="sldNum" sz="quarter" idx="12"/>
          </p:nvPr>
        </p:nvSpPr>
        <p:spPr/>
        <p:txBody>
          <a:bodyPr/>
          <a:lstStyle/>
          <a:p>
            <a:fld id="{8C592886-E571-45D5-8B56-343DC94F8FA6}" type="slidenum">
              <a:rPr lang="en-US" smtClean="0">
                <a:solidFill>
                  <a:srgbClr val="444D26"/>
                </a:solidFill>
              </a:rPr>
              <a:pPr/>
              <a:t>6</a:t>
            </a:fld>
            <a:endParaRPr lang="en-US" dirty="0">
              <a:solidFill>
                <a:srgbClr val="444D26"/>
              </a:solidFill>
            </a:endParaRPr>
          </a:p>
        </p:txBody>
      </p:sp>
      <p:sp>
        <p:nvSpPr>
          <p:cNvPr id="8" name="object 6">
            <a:extLst>
              <a:ext uri="{FF2B5EF4-FFF2-40B4-BE49-F238E27FC236}">
                <a16:creationId xmlns:a16="http://schemas.microsoft.com/office/drawing/2014/main" id="{6CE9F7F2-80F7-41D1-9DF4-4BB5E6E776AF}"/>
              </a:ext>
            </a:extLst>
          </p:cNvPr>
          <p:cNvSpPr txBox="1"/>
          <p:nvPr/>
        </p:nvSpPr>
        <p:spPr>
          <a:xfrm>
            <a:off x="407368" y="1923495"/>
            <a:ext cx="5328592" cy="3384901"/>
          </a:xfrm>
          <a:prstGeom prst="rect">
            <a:avLst/>
          </a:prstGeom>
        </p:spPr>
        <p:txBody>
          <a:bodyPr vert="horz" wrap="square" lIns="0" tIns="12065" rIns="0" bIns="0" rtlCol="0">
            <a:spAutoFit/>
          </a:bodyPr>
          <a:lstStyle/>
          <a:p>
            <a:pPr marL="12700">
              <a:spcBef>
                <a:spcPts val="95"/>
              </a:spcBef>
            </a:pPr>
            <a:r>
              <a:rPr sz="3600" spc="-10" dirty="0">
                <a:solidFill>
                  <a:prstClr val="black"/>
                </a:solidFill>
                <a:latin typeface="Arial" panose="020B0604020202020204" pitchFamily="34" charset="0"/>
                <a:cs typeface="Arial" panose="020B0604020202020204" pitchFamily="34" charset="0"/>
              </a:rPr>
              <a:t>These </a:t>
            </a:r>
            <a:r>
              <a:rPr sz="3600" spc="-5" dirty="0">
                <a:solidFill>
                  <a:prstClr val="black"/>
                </a:solidFill>
                <a:latin typeface="Arial" panose="020B0604020202020204" pitchFamily="34" charset="0"/>
                <a:cs typeface="Arial" panose="020B0604020202020204" pitchFamily="34" charset="0"/>
              </a:rPr>
              <a:t>2 areas</a:t>
            </a:r>
            <a:r>
              <a:rPr sz="3600" dirty="0">
                <a:solidFill>
                  <a:prstClr val="black"/>
                </a:solidFill>
                <a:latin typeface="Arial" panose="020B0604020202020204" pitchFamily="34" charset="0"/>
                <a:cs typeface="Arial" panose="020B0604020202020204" pitchFamily="34" charset="0"/>
              </a:rPr>
              <a:t> </a:t>
            </a:r>
            <a:r>
              <a:rPr sz="3600" spc="-5" dirty="0">
                <a:solidFill>
                  <a:prstClr val="black"/>
                </a:solidFill>
                <a:latin typeface="Arial" panose="020B0604020202020204" pitchFamily="34" charset="0"/>
                <a:cs typeface="Arial" panose="020B0604020202020204" pitchFamily="34" charset="0"/>
              </a:rPr>
              <a:t>contain:</a:t>
            </a:r>
            <a:endParaRPr sz="3600" dirty="0">
              <a:solidFill>
                <a:prstClr val="black"/>
              </a:solidFill>
              <a:latin typeface="Arial" panose="020B0604020202020204" pitchFamily="34" charset="0"/>
              <a:cs typeface="Arial" panose="020B0604020202020204" pitchFamily="34" charset="0"/>
            </a:endParaRPr>
          </a:p>
          <a:p>
            <a:pPr marL="515620" indent="-361315">
              <a:spcBef>
                <a:spcPts val="1889"/>
              </a:spcBef>
              <a:buClr>
                <a:srgbClr val="007937"/>
              </a:buClr>
              <a:buSzPct val="89583"/>
              <a:buFont typeface="Arial"/>
              <a:buChar char="•"/>
              <a:tabLst>
                <a:tab pos="515620" algn="l"/>
                <a:tab pos="516255" algn="l"/>
              </a:tabLst>
            </a:pPr>
            <a:r>
              <a:rPr sz="3600" spc="-5" dirty="0">
                <a:solidFill>
                  <a:prstClr val="black"/>
                </a:solidFill>
                <a:latin typeface="Arial" panose="020B0604020202020204" pitchFamily="34" charset="0"/>
                <a:cs typeface="Arial" panose="020B0604020202020204" pitchFamily="34" charset="0"/>
              </a:rPr>
              <a:t>2.7% </a:t>
            </a:r>
            <a:r>
              <a:rPr sz="3600" dirty="0">
                <a:solidFill>
                  <a:prstClr val="black"/>
                </a:solidFill>
                <a:latin typeface="Arial" panose="020B0604020202020204" pitchFamily="34" charset="0"/>
                <a:cs typeface="Arial" panose="020B0604020202020204" pitchFamily="34" charset="0"/>
              </a:rPr>
              <a:t>of </a:t>
            </a:r>
            <a:r>
              <a:rPr sz="3600" spc="-20" dirty="0">
                <a:solidFill>
                  <a:prstClr val="black"/>
                </a:solidFill>
                <a:latin typeface="Arial" panose="020B0604020202020204" pitchFamily="34" charset="0"/>
                <a:cs typeface="Arial" panose="020B0604020202020204" pitchFamily="34" charset="0"/>
              </a:rPr>
              <a:t>BC’s </a:t>
            </a:r>
            <a:r>
              <a:rPr sz="3600" dirty="0">
                <a:solidFill>
                  <a:prstClr val="black"/>
                </a:solidFill>
                <a:latin typeface="Arial" panose="020B0604020202020204" pitchFamily="34" charset="0"/>
                <a:cs typeface="Arial" panose="020B0604020202020204" pitchFamily="34" charset="0"/>
              </a:rPr>
              <a:t>Land</a:t>
            </a:r>
            <a:r>
              <a:rPr sz="3600" spc="-125" dirty="0">
                <a:solidFill>
                  <a:prstClr val="black"/>
                </a:solidFill>
                <a:latin typeface="Arial" panose="020B0604020202020204" pitchFamily="34" charset="0"/>
                <a:cs typeface="Arial" panose="020B0604020202020204" pitchFamily="34" charset="0"/>
              </a:rPr>
              <a:t> </a:t>
            </a:r>
            <a:r>
              <a:rPr sz="3600" spc="-5" dirty="0">
                <a:solidFill>
                  <a:prstClr val="black"/>
                </a:solidFill>
                <a:latin typeface="Arial" panose="020B0604020202020204" pitchFamily="34" charset="0"/>
                <a:cs typeface="Arial" panose="020B0604020202020204" pitchFamily="34" charset="0"/>
              </a:rPr>
              <a:t>Area</a:t>
            </a:r>
            <a:endParaRPr sz="3600" dirty="0">
              <a:solidFill>
                <a:prstClr val="black"/>
              </a:solidFill>
              <a:latin typeface="Arial" panose="020B0604020202020204" pitchFamily="34" charset="0"/>
              <a:cs typeface="Arial" panose="020B0604020202020204" pitchFamily="34" charset="0"/>
            </a:endParaRPr>
          </a:p>
          <a:p>
            <a:pPr marL="515620" indent="-361315">
              <a:spcBef>
                <a:spcPts val="1445"/>
              </a:spcBef>
              <a:buClr>
                <a:srgbClr val="007937"/>
              </a:buClr>
              <a:buSzPct val="89583"/>
              <a:buFont typeface="Arial"/>
              <a:buChar char="•"/>
              <a:tabLst>
                <a:tab pos="515620" algn="l"/>
                <a:tab pos="516255" algn="l"/>
              </a:tabLst>
            </a:pPr>
            <a:r>
              <a:rPr sz="3600" dirty="0">
                <a:solidFill>
                  <a:prstClr val="black"/>
                </a:solidFill>
                <a:latin typeface="Arial" panose="020B0604020202020204" pitchFamily="34" charset="0"/>
                <a:cs typeface="Arial" panose="020B0604020202020204" pitchFamily="34" charset="0"/>
              </a:rPr>
              <a:t>81% of </a:t>
            </a:r>
            <a:r>
              <a:rPr sz="3600" spc="-20" dirty="0">
                <a:solidFill>
                  <a:prstClr val="black"/>
                </a:solidFill>
                <a:latin typeface="Arial" panose="020B0604020202020204" pitchFamily="34" charset="0"/>
                <a:cs typeface="Arial" panose="020B0604020202020204" pitchFamily="34" charset="0"/>
              </a:rPr>
              <a:t>BC’s</a:t>
            </a:r>
            <a:r>
              <a:rPr sz="3600" spc="-35" dirty="0">
                <a:solidFill>
                  <a:prstClr val="black"/>
                </a:solidFill>
                <a:latin typeface="Arial" panose="020B0604020202020204" pitchFamily="34" charset="0"/>
                <a:cs typeface="Arial" panose="020B0604020202020204" pitchFamily="34" charset="0"/>
              </a:rPr>
              <a:t> </a:t>
            </a:r>
            <a:r>
              <a:rPr sz="3600" spc="-15" dirty="0">
                <a:solidFill>
                  <a:prstClr val="black"/>
                </a:solidFill>
                <a:latin typeface="Arial" panose="020B0604020202020204" pitchFamily="34" charset="0"/>
                <a:cs typeface="Arial" panose="020B0604020202020204" pitchFamily="34" charset="0"/>
              </a:rPr>
              <a:t>Population</a:t>
            </a:r>
            <a:endParaRPr sz="3600" dirty="0">
              <a:solidFill>
                <a:prstClr val="black"/>
              </a:solidFill>
              <a:latin typeface="Arial" panose="020B0604020202020204" pitchFamily="34" charset="0"/>
              <a:cs typeface="Arial" panose="020B0604020202020204" pitchFamily="34" charset="0"/>
            </a:endParaRPr>
          </a:p>
          <a:p>
            <a:pPr marL="515620" marR="5080" indent="-361315">
              <a:spcBef>
                <a:spcPts val="1440"/>
              </a:spcBef>
              <a:buClr>
                <a:srgbClr val="007937"/>
              </a:buClr>
              <a:buSzPct val="89583"/>
              <a:buFont typeface="Arial"/>
              <a:buChar char="•"/>
              <a:tabLst>
                <a:tab pos="515620" algn="l"/>
                <a:tab pos="516255" algn="l"/>
              </a:tabLst>
            </a:pPr>
            <a:r>
              <a:rPr sz="3600" dirty="0">
                <a:solidFill>
                  <a:prstClr val="black"/>
                </a:solidFill>
                <a:latin typeface="Arial" panose="020B0604020202020204" pitchFamily="34" charset="0"/>
                <a:cs typeface="Arial" panose="020B0604020202020204" pitchFamily="34" charset="0"/>
              </a:rPr>
              <a:t>83% of </a:t>
            </a:r>
            <a:r>
              <a:rPr sz="3600" spc="-20" dirty="0">
                <a:solidFill>
                  <a:prstClr val="black"/>
                </a:solidFill>
                <a:latin typeface="Arial" panose="020B0604020202020204" pitchFamily="34" charset="0"/>
                <a:cs typeface="Arial" panose="020B0604020202020204" pitchFamily="34" charset="0"/>
              </a:rPr>
              <a:t>BC’s </a:t>
            </a:r>
            <a:r>
              <a:rPr sz="3600" spc="-5" dirty="0">
                <a:solidFill>
                  <a:prstClr val="black"/>
                </a:solidFill>
                <a:latin typeface="Arial" panose="020B0604020202020204" pitchFamily="34" charset="0"/>
                <a:cs typeface="Arial" panose="020B0604020202020204" pitchFamily="34" charset="0"/>
              </a:rPr>
              <a:t>Annual</a:t>
            </a:r>
            <a:r>
              <a:rPr sz="3600" spc="-155" dirty="0">
                <a:solidFill>
                  <a:prstClr val="black"/>
                </a:solidFill>
                <a:latin typeface="Arial" panose="020B0604020202020204" pitchFamily="34" charset="0"/>
                <a:cs typeface="Arial" panose="020B0604020202020204" pitchFamily="34" charset="0"/>
              </a:rPr>
              <a:t> </a:t>
            </a:r>
            <a:r>
              <a:rPr sz="3600" dirty="0">
                <a:solidFill>
                  <a:prstClr val="black"/>
                </a:solidFill>
                <a:latin typeface="Arial" panose="020B0604020202020204" pitchFamily="34" charset="0"/>
                <a:cs typeface="Arial" panose="020B0604020202020204" pitchFamily="34" charset="0"/>
              </a:rPr>
              <a:t>Farm  </a:t>
            </a:r>
            <a:r>
              <a:rPr sz="3600" spc="-5" dirty="0">
                <a:solidFill>
                  <a:prstClr val="black"/>
                </a:solidFill>
                <a:latin typeface="Arial" panose="020B0604020202020204" pitchFamily="34" charset="0"/>
                <a:cs typeface="Arial" panose="020B0604020202020204" pitchFamily="34" charset="0"/>
              </a:rPr>
              <a:t>Gate</a:t>
            </a:r>
            <a:r>
              <a:rPr sz="3600" spc="-10" dirty="0">
                <a:solidFill>
                  <a:prstClr val="black"/>
                </a:solidFill>
                <a:latin typeface="Arial" panose="020B0604020202020204" pitchFamily="34" charset="0"/>
                <a:cs typeface="Arial" panose="020B0604020202020204" pitchFamily="34" charset="0"/>
              </a:rPr>
              <a:t> Receipts</a:t>
            </a:r>
            <a:endParaRPr sz="3600" dirty="0">
              <a:solidFill>
                <a:prstClr val="black"/>
              </a:solidFill>
              <a:latin typeface="Arial" panose="020B0604020202020204" pitchFamily="34" charset="0"/>
              <a:cs typeface="Arial" panose="020B0604020202020204" pitchFamily="34" charset="0"/>
            </a:endParaRPr>
          </a:p>
        </p:txBody>
      </p:sp>
      <p:sp>
        <p:nvSpPr>
          <p:cNvPr id="9" name="object 5">
            <a:extLst>
              <a:ext uri="{FF2B5EF4-FFF2-40B4-BE49-F238E27FC236}">
                <a16:creationId xmlns:a16="http://schemas.microsoft.com/office/drawing/2014/main" id="{027B9336-38DF-4565-99A2-070BF49A9E5B}"/>
              </a:ext>
            </a:extLst>
          </p:cNvPr>
          <p:cNvSpPr txBox="1">
            <a:spLocks/>
          </p:cNvSpPr>
          <p:nvPr/>
        </p:nvSpPr>
        <p:spPr>
          <a:xfrm>
            <a:off x="336056" y="638845"/>
            <a:ext cx="7704856" cy="689291"/>
          </a:xfrm>
          <a:prstGeom prst="rect">
            <a:avLst/>
          </a:prstGeom>
        </p:spPr>
        <p:txBody>
          <a:bodyPr vert="horz" wrap="square" lIns="0" tIns="12065" rIns="0" bIns="0" rtlCol="0" anchor="t">
            <a:sp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12700">
              <a:spcBef>
                <a:spcPts val="95"/>
              </a:spcBef>
            </a:pPr>
            <a:r>
              <a:rPr lang="en-US" spc="-25" dirty="0">
                <a:cs typeface="Corbel"/>
              </a:rPr>
              <a:t>Population</a:t>
            </a:r>
            <a:r>
              <a:rPr lang="en-US" b="1" spc="-25" dirty="0">
                <a:cs typeface="Corbel"/>
              </a:rPr>
              <a:t> </a:t>
            </a:r>
            <a:r>
              <a:rPr lang="en-US" spc="-5" dirty="0">
                <a:cs typeface="Corbel"/>
              </a:rPr>
              <a:t>&amp;</a:t>
            </a:r>
            <a:r>
              <a:rPr lang="en-US" spc="-155" dirty="0">
                <a:cs typeface="Corbel"/>
              </a:rPr>
              <a:t> </a:t>
            </a:r>
            <a:r>
              <a:rPr lang="en-US" spc="-10" dirty="0">
                <a:cs typeface="Corbel"/>
              </a:rPr>
              <a:t>Agriculture</a:t>
            </a:r>
            <a:endParaRPr lang="en-US" dirty="0">
              <a:cs typeface="Corbel"/>
            </a:endParaRPr>
          </a:p>
        </p:txBody>
      </p:sp>
      <p:pic>
        <p:nvPicPr>
          <p:cNvPr id="11" name="Picture 10">
            <a:extLst>
              <a:ext uri="{FF2B5EF4-FFF2-40B4-BE49-F238E27FC236}">
                <a16:creationId xmlns:a16="http://schemas.microsoft.com/office/drawing/2014/main" id="{3D084BBF-AEA1-42E0-A3E8-137030C17A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87455" y="332656"/>
            <a:ext cx="5865186" cy="6280676"/>
          </a:xfrm>
          <a:prstGeom prst="rect">
            <a:avLst/>
          </a:prstGeom>
        </p:spPr>
      </p:pic>
      <p:sp>
        <p:nvSpPr>
          <p:cNvPr id="12" name="Slide Number Placeholder 3">
            <a:extLst>
              <a:ext uri="{FF2B5EF4-FFF2-40B4-BE49-F238E27FC236}">
                <a16:creationId xmlns:a16="http://schemas.microsoft.com/office/drawing/2014/main" id="{D0EE8AC9-67C6-4360-87A1-FB6A69225140}"/>
              </a:ext>
            </a:extLst>
          </p:cNvPr>
          <p:cNvSpPr txBox="1">
            <a:spLocks/>
          </p:cNvSpPr>
          <p:nvPr/>
        </p:nvSpPr>
        <p:spPr>
          <a:xfrm>
            <a:off x="0" y="6228616"/>
            <a:ext cx="1117600" cy="589144"/>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4620"/>
                </a:solidFill>
                <a:effectLst/>
                <a:uLnTx/>
                <a:uFillTx/>
                <a:latin typeface="Aharoni" panose="02010803020104030203" pitchFamily="2" charset="-79"/>
                <a:ea typeface="+mn-ea"/>
                <a:cs typeface="Aharoni" panose="02010803020104030203" pitchFamily="2" charset="-79"/>
              </a:rPr>
              <a:t>ALC</a:t>
            </a:r>
          </a:p>
        </p:txBody>
      </p:sp>
    </p:spTree>
    <p:extLst>
      <p:ext uri="{BB962C8B-B14F-4D97-AF65-F5344CB8AC3E}">
        <p14:creationId xmlns:p14="http://schemas.microsoft.com/office/powerpoint/2010/main" val="203177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ext Placeholder 2"/>
          <p:cNvSpPr>
            <a:spLocks noGrp="1"/>
          </p:cNvSpPr>
          <p:nvPr>
            <p:ph type="body" sz="quarter" idx="11"/>
          </p:nvPr>
        </p:nvSpPr>
        <p:spPr/>
        <p:txBody>
          <a:bodyPr/>
          <a:lstStyle/>
          <a:p>
            <a:endParaRPr lang="en-CA" dirty="0"/>
          </a:p>
        </p:txBody>
      </p:sp>
      <p:sp>
        <p:nvSpPr>
          <p:cNvPr id="4" name="Text Placeholder 3"/>
          <p:cNvSpPr>
            <a:spLocks noGrp="1"/>
          </p:cNvSpPr>
          <p:nvPr>
            <p:ph type="body" sz="quarter" idx="12"/>
          </p:nvPr>
        </p:nvSpPr>
        <p:spPr/>
        <p:txBody>
          <a:bodyPr/>
          <a:lstStyle/>
          <a:p>
            <a:endParaRPr lang="en-CA" dirty="0"/>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104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84A6843C-4C1B-400E-BF51-5CFB2201DC4A}"/>
              </a:ext>
            </a:extLst>
          </p:cNvPr>
          <p:cNvSpPr txBox="1"/>
          <p:nvPr/>
        </p:nvSpPr>
        <p:spPr>
          <a:xfrm>
            <a:off x="11280575" y="6228618"/>
            <a:ext cx="868164"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C4D0D-3E8B-4CD0-897E-53AB3EA94EBE}" type="slidenum">
              <a:rPr kumimoji="0" lang="en-CA" sz="3200" b="0" i="0" u="none" strike="noStrike" kern="1200" cap="none" spc="0" normalizeH="0" baseline="0" noProof="0">
                <a:ln>
                  <a:noFill/>
                </a:ln>
                <a:solidFill>
                  <a:prstClr val="white"/>
                </a:solidFill>
                <a:effectLst/>
                <a:uLnTx/>
                <a:uFillTx/>
                <a:latin typeface="Aharoni" pitchFamily="2" charset="-79"/>
                <a:ea typeface="+mn-ea"/>
                <a:cs typeface="Aharoni" pitchFamily="2" charset="-79"/>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400" b="0" i="0" u="none" strike="noStrike" kern="1200" cap="small" spc="0" normalizeH="0" baseline="0" noProof="0" dirty="0">
              <a:ln>
                <a:noFill/>
              </a:ln>
              <a:solidFill>
                <a:prstClr val="white"/>
              </a:solidFill>
              <a:effectLst/>
              <a:uLnTx/>
              <a:uFillTx/>
              <a:latin typeface="Gill Sans MT"/>
              <a:ea typeface="+mn-ea"/>
              <a:cs typeface="+mn-cs"/>
            </a:endParaRPr>
          </a:p>
        </p:txBody>
      </p:sp>
      <p:sp>
        <p:nvSpPr>
          <p:cNvPr id="8" name="Title 1">
            <a:extLst>
              <a:ext uri="{FF2B5EF4-FFF2-40B4-BE49-F238E27FC236}">
                <a16:creationId xmlns:a16="http://schemas.microsoft.com/office/drawing/2014/main" id="{15C4DBD3-BAF9-40C3-916A-BBB2EE73F842}"/>
              </a:ext>
            </a:extLst>
          </p:cNvPr>
          <p:cNvSpPr txBox="1">
            <a:spLocks/>
          </p:cNvSpPr>
          <p:nvPr/>
        </p:nvSpPr>
        <p:spPr>
          <a:xfrm>
            <a:off x="623392" y="498790"/>
            <a:ext cx="8496944" cy="792088"/>
          </a:xfrm>
          <a:prstGeom prst="rect">
            <a:avLst/>
          </a:prstGeom>
        </p:spPr>
        <p:txBody>
          <a:bodyPr vert="horz" anchor="t">
            <a:noAutofit/>
          </a:bodyPr>
          <a:lstStyle>
            <a:lvl1pPr algn="l" rtl="0" eaLnBrk="1" latinLnBrk="0" hangingPunct="1">
              <a:spcBef>
                <a:spcPct val="0"/>
              </a:spcBef>
              <a:buNone/>
              <a:defRPr kumimoji="0" sz="1400" kern="1200" cap="all" baseline="0">
                <a:solidFill>
                  <a:schemeClr val="bg1"/>
                </a:solidFill>
                <a:latin typeface="+mj-lt"/>
                <a:ea typeface="+mj-ea"/>
                <a:cs typeface="+mj-cs"/>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5400" b="1" i="0" u="none" strike="noStrike" kern="1200" cap="none" spc="-60" normalizeH="0" baseline="0" noProof="0" dirty="0">
                <a:ln>
                  <a:noFill/>
                </a:ln>
                <a:solidFill>
                  <a:prstClr val="white"/>
                </a:solidFill>
                <a:effectLst/>
                <a:uLnTx/>
                <a:uFillTx/>
                <a:latin typeface="Gill Sans MT"/>
                <a:ea typeface="+mj-ea"/>
                <a:cs typeface="+mj-cs"/>
              </a:rPr>
              <a:t>Why?</a:t>
            </a:r>
            <a:br>
              <a:rPr kumimoji="0" lang="en-US" altLang="en-US" sz="4400" b="1" i="0" u="sng" strike="noStrike" kern="1200" cap="all" spc="-60" normalizeH="0" baseline="0" noProof="0" dirty="0">
                <a:ln>
                  <a:noFill/>
                </a:ln>
                <a:solidFill>
                  <a:srgbClr val="006600"/>
                </a:solidFill>
                <a:effectLst/>
                <a:uLnTx/>
                <a:uFillTx/>
                <a:latin typeface="Gill Sans MT"/>
                <a:ea typeface="+mj-ea"/>
                <a:cs typeface="+mj-cs"/>
              </a:rPr>
            </a:br>
            <a:endParaRPr kumimoji="0" lang="en-CA" sz="4400" b="1" i="0" u="sng" strike="noStrike" kern="1200" cap="all" spc="-60" normalizeH="0" baseline="0" noProof="0" dirty="0">
              <a:ln>
                <a:noFill/>
              </a:ln>
              <a:solidFill>
                <a:srgbClr val="006600"/>
              </a:solidFill>
              <a:effectLst/>
              <a:uLnTx/>
              <a:uFillTx/>
              <a:latin typeface="Gill Sans MT"/>
              <a:ea typeface="+mj-ea"/>
              <a:cs typeface="+mj-cs"/>
            </a:endParaRPr>
          </a:p>
        </p:txBody>
      </p:sp>
    </p:spTree>
    <p:extLst>
      <p:ext uri="{BB962C8B-B14F-4D97-AF65-F5344CB8AC3E}">
        <p14:creationId xmlns:p14="http://schemas.microsoft.com/office/powerpoint/2010/main" val="126343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dirty="0"/>
          </a:p>
        </p:txBody>
      </p:sp>
      <p:sp>
        <p:nvSpPr>
          <p:cNvPr id="4" name="Footer Placeholder 3"/>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FEFAC9">
                  <a:tint val="60000"/>
                  <a:satMod val="155000"/>
                </a:srgbClr>
              </a:solidFill>
              <a:effectLst/>
              <a:uLnTx/>
              <a:uFillTx/>
              <a:latin typeface="Gill Sans MT"/>
              <a:ea typeface="+mn-ea"/>
              <a:cs typeface="+mn-cs"/>
            </a:endParaRPr>
          </a:p>
        </p:txBody>
      </p:sp>
      <p:pic>
        <p:nvPicPr>
          <p:cNvPr id="11266" name="Picture 2" descr="C:\Users\kigrout\Pictures\vernon.JPG"/>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bwMode="auto">
          <a:xfrm>
            <a:off x="-120087" y="-99393"/>
            <a:ext cx="12312087" cy="767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23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4" name="Slide Number Placeholder 3"/>
          <p:cNvSpPr>
            <a:spLocks noGrp="1"/>
          </p:cNvSpPr>
          <p:nvPr>
            <p:ph type="sldNum" sz="quarter" idx="12"/>
          </p:nvPr>
        </p:nvSpPr>
        <p:spPr/>
        <p:txBody>
          <a:bodyPr/>
          <a:lstStyle/>
          <a:p>
            <a:pPr algn="r"/>
            <a:fld id="{8C592886-E571-45D5-8B56-343DC94F8FA6}" type="slidenum">
              <a:rPr lang="en-US" smtClean="0">
                <a:solidFill>
                  <a:prstClr val="white"/>
                </a:solidFill>
              </a:rPr>
              <a:pPr algn="r"/>
              <a:t>9</a:t>
            </a:fld>
            <a:endParaRPr lang="en-US" dirty="0">
              <a:solidFill>
                <a:prstClr val="white"/>
              </a:solidFill>
            </a:endParaRPr>
          </a:p>
        </p:txBody>
      </p:sp>
      <p:pic>
        <p:nvPicPr>
          <p:cNvPr id="5124" name="Picture 4" descr="Image result for Climate change and farming in BC"/>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477"/>
          <a:stretch/>
        </p:blipFill>
        <p:spPr bwMode="auto">
          <a:xfrm>
            <a:off x="-112963" y="-33482"/>
            <a:ext cx="12192000" cy="338041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flipV="1">
            <a:off x="-31559" y="3345000"/>
            <a:ext cx="12314393" cy="94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Content Placeholder 5">
            <a:extLst>
              <a:ext uri="{FF2B5EF4-FFF2-40B4-BE49-F238E27FC236}">
                <a16:creationId xmlns:a16="http://schemas.microsoft.com/office/drawing/2014/main" id="{973444DC-4B98-41D2-9EB3-06694DE727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8" b="-818"/>
          <a:stretch/>
        </p:blipFill>
        <p:spPr>
          <a:xfrm>
            <a:off x="-31559" y="3446910"/>
            <a:ext cx="12314393" cy="3579947"/>
          </a:xfrm>
          <a:prstGeom prst="rect">
            <a:avLst/>
          </a:prstGeom>
        </p:spPr>
      </p:pic>
      <p:pic>
        <p:nvPicPr>
          <p:cNvPr id="6" name="Picture 5">
            <a:extLst>
              <a:ext uri="{FF2B5EF4-FFF2-40B4-BE49-F238E27FC236}">
                <a16:creationId xmlns:a16="http://schemas.microsoft.com/office/drawing/2014/main" id="{918FCF2C-8739-44E1-A4A5-98A9305C57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61089" y="-122114"/>
            <a:ext cx="6130911" cy="3454488"/>
          </a:xfrm>
          <a:prstGeom prst="rect">
            <a:avLst/>
          </a:prstGeom>
        </p:spPr>
      </p:pic>
      <p:sp>
        <p:nvSpPr>
          <p:cNvPr id="7" name="Rectangle 6">
            <a:extLst>
              <a:ext uri="{FF2B5EF4-FFF2-40B4-BE49-F238E27FC236}">
                <a16:creationId xmlns:a16="http://schemas.microsoft.com/office/drawing/2014/main" id="{4D89BBFD-17E4-458A-BDDA-1B86A4304B67}"/>
              </a:ext>
            </a:extLst>
          </p:cNvPr>
          <p:cNvSpPr/>
          <p:nvPr/>
        </p:nvSpPr>
        <p:spPr>
          <a:xfrm>
            <a:off x="4295800" y="2978001"/>
            <a:ext cx="3600400" cy="865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4511824" y="3004035"/>
            <a:ext cx="8940800" cy="685800"/>
          </a:xfrm>
        </p:spPr>
        <p:txBody>
          <a:bodyPr>
            <a:normAutofit/>
          </a:bodyPr>
          <a:lstStyle/>
          <a:p>
            <a:r>
              <a:rPr lang="en-CA" sz="3200" dirty="0"/>
              <a:t>Climate Pressures</a:t>
            </a:r>
          </a:p>
        </p:txBody>
      </p:sp>
      <p:cxnSp>
        <p:nvCxnSpPr>
          <p:cNvPr id="11" name="Straight Connector 10">
            <a:extLst>
              <a:ext uri="{FF2B5EF4-FFF2-40B4-BE49-F238E27FC236}">
                <a16:creationId xmlns:a16="http://schemas.microsoft.com/office/drawing/2014/main" id="{0F9C57B9-888E-4BBE-A539-7B171536BA7C}"/>
              </a:ext>
            </a:extLst>
          </p:cNvPr>
          <p:cNvCxnSpPr>
            <a:stCxn id="5124" idx="0"/>
          </p:cNvCxnSpPr>
          <p:nvPr/>
        </p:nvCxnSpPr>
        <p:spPr>
          <a:xfrm flipV="1">
            <a:off x="5983037" y="-89935"/>
            <a:ext cx="20614" cy="56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1DCDAA-EB27-4E2E-84B0-004418079299}"/>
              </a:ext>
            </a:extLst>
          </p:cNvPr>
          <p:cNvCxnSpPr>
            <a:cxnSpLocks/>
          </p:cNvCxnSpPr>
          <p:nvPr/>
        </p:nvCxnSpPr>
        <p:spPr>
          <a:xfrm>
            <a:off x="6068016" y="-43509"/>
            <a:ext cx="0" cy="307826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83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444D26"/>
      </a:dk2>
      <a:lt2>
        <a:srgbClr val="FEFAC9"/>
      </a:lt2>
      <a:accent1>
        <a:srgbClr val="004C22"/>
      </a:accent1>
      <a:accent2>
        <a:srgbClr val="004C22"/>
      </a:accent2>
      <a:accent3>
        <a:srgbClr val="E7BC29"/>
      </a:accent3>
      <a:accent4>
        <a:srgbClr val="D092A7"/>
      </a:accent4>
      <a:accent5>
        <a:srgbClr val="9C85C0"/>
      </a:accent5>
      <a:accent6>
        <a:srgbClr val="809EC2"/>
      </a:accent6>
      <a:hlink>
        <a:srgbClr val="8E58B6"/>
      </a:hlink>
      <a:folHlink>
        <a:srgbClr val="7F6F6F"/>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Median">
  <a:themeElements>
    <a:clrScheme name="Custom 2">
      <a:dk1>
        <a:sysClr val="windowText" lastClr="000000"/>
      </a:dk1>
      <a:lt1>
        <a:sysClr val="window" lastClr="FFFFFF"/>
      </a:lt1>
      <a:dk2>
        <a:srgbClr val="444D26"/>
      </a:dk2>
      <a:lt2>
        <a:srgbClr val="FEFAC9"/>
      </a:lt2>
      <a:accent1>
        <a:srgbClr val="004C22"/>
      </a:accent1>
      <a:accent2>
        <a:srgbClr val="004C22"/>
      </a:accent2>
      <a:accent3>
        <a:srgbClr val="E7BC29"/>
      </a:accent3>
      <a:accent4>
        <a:srgbClr val="D092A7"/>
      </a:accent4>
      <a:accent5>
        <a:srgbClr val="9C85C0"/>
      </a:accent5>
      <a:accent6>
        <a:srgbClr val="809EC2"/>
      </a:accent6>
      <a:hlink>
        <a:srgbClr val="8E58B6"/>
      </a:hlink>
      <a:folHlink>
        <a:srgbClr val="7F6F6F"/>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3_Median">
  <a:themeElements>
    <a:clrScheme name="Custom 2">
      <a:dk1>
        <a:sysClr val="windowText" lastClr="000000"/>
      </a:dk1>
      <a:lt1>
        <a:sysClr val="window" lastClr="FFFFFF"/>
      </a:lt1>
      <a:dk2>
        <a:srgbClr val="444D26"/>
      </a:dk2>
      <a:lt2>
        <a:srgbClr val="FEFAC9"/>
      </a:lt2>
      <a:accent1>
        <a:srgbClr val="004C22"/>
      </a:accent1>
      <a:accent2>
        <a:srgbClr val="004C22"/>
      </a:accent2>
      <a:accent3>
        <a:srgbClr val="E7BC29"/>
      </a:accent3>
      <a:accent4>
        <a:srgbClr val="D092A7"/>
      </a:accent4>
      <a:accent5>
        <a:srgbClr val="9C85C0"/>
      </a:accent5>
      <a:accent6>
        <a:srgbClr val="809EC2"/>
      </a:accent6>
      <a:hlink>
        <a:srgbClr val="8E58B6"/>
      </a:hlink>
      <a:folHlink>
        <a:srgbClr val="7F6F6F"/>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1_Median">
  <a:themeElements>
    <a:clrScheme name="Custom 2">
      <a:dk1>
        <a:sysClr val="windowText" lastClr="000000"/>
      </a:dk1>
      <a:lt1>
        <a:sysClr val="window" lastClr="FFFFFF"/>
      </a:lt1>
      <a:dk2>
        <a:srgbClr val="444D26"/>
      </a:dk2>
      <a:lt2>
        <a:srgbClr val="FEFAC9"/>
      </a:lt2>
      <a:accent1>
        <a:srgbClr val="004C22"/>
      </a:accent1>
      <a:accent2>
        <a:srgbClr val="004C22"/>
      </a:accent2>
      <a:accent3>
        <a:srgbClr val="E7BC29"/>
      </a:accent3>
      <a:accent4>
        <a:srgbClr val="D092A7"/>
      </a:accent4>
      <a:accent5>
        <a:srgbClr val="9C85C0"/>
      </a:accent5>
      <a:accent6>
        <a:srgbClr val="809EC2"/>
      </a:accent6>
      <a:hlink>
        <a:srgbClr val="8E58B6"/>
      </a:hlink>
      <a:folHlink>
        <a:srgbClr val="7F6F6F"/>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6.xml><?xml version="1.0" encoding="utf-8"?>
<a:theme xmlns:a="http://schemas.openxmlformats.org/drawingml/2006/main" name="4_Median">
  <a:themeElements>
    <a:clrScheme name="Custom 2">
      <a:dk1>
        <a:sysClr val="windowText" lastClr="000000"/>
      </a:dk1>
      <a:lt1>
        <a:sysClr val="window" lastClr="FFFFFF"/>
      </a:lt1>
      <a:dk2>
        <a:srgbClr val="444D26"/>
      </a:dk2>
      <a:lt2>
        <a:srgbClr val="FEFAC9"/>
      </a:lt2>
      <a:accent1>
        <a:srgbClr val="004C22"/>
      </a:accent1>
      <a:accent2>
        <a:srgbClr val="004C22"/>
      </a:accent2>
      <a:accent3>
        <a:srgbClr val="E7BC29"/>
      </a:accent3>
      <a:accent4>
        <a:srgbClr val="D092A7"/>
      </a:accent4>
      <a:accent5>
        <a:srgbClr val="9C85C0"/>
      </a:accent5>
      <a:accent6>
        <a:srgbClr val="809EC2"/>
      </a:accent6>
      <a:hlink>
        <a:srgbClr val="8E58B6"/>
      </a:hlink>
      <a:folHlink>
        <a:srgbClr val="7F6F6F"/>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Median">
  <a:themeElements>
    <a:clrScheme name="Custom 1">
      <a:dk1>
        <a:sysClr val="windowText" lastClr="000000"/>
      </a:dk1>
      <a:lt1>
        <a:sysClr val="window" lastClr="FFFFFF"/>
      </a:lt1>
      <a:dk2>
        <a:srgbClr val="000000"/>
      </a:dk2>
      <a:lt2>
        <a:srgbClr val="FFFFFF"/>
      </a:lt2>
      <a:accent1>
        <a:srgbClr val="007735"/>
      </a:accent1>
      <a:accent2>
        <a:srgbClr val="004C22"/>
      </a:accent2>
      <a:accent3>
        <a:srgbClr val="00B050"/>
      </a:accent3>
      <a:accent4>
        <a:srgbClr val="0070C0"/>
      </a:accent4>
      <a:accent5>
        <a:srgbClr val="FFC000"/>
      </a:accent5>
      <a:accent6>
        <a:srgbClr val="FF0000"/>
      </a:accent6>
      <a:hlink>
        <a:srgbClr val="00B0F0"/>
      </a:hlink>
      <a:folHlink>
        <a:srgbClr val="7030A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 of Agri template</Template>
  <TotalTime>2358</TotalTime>
  <Words>757</Words>
  <Application>Microsoft Office PowerPoint</Application>
  <PresentationFormat>Widescreen</PresentationFormat>
  <Paragraphs>140</Paragraphs>
  <Slides>21</Slides>
  <Notes>9</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21</vt:i4>
      </vt:variant>
    </vt:vector>
  </HeadingPairs>
  <TitlesOfParts>
    <vt:vector size="39" baseType="lpstr">
      <vt:lpstr>Acumin Pro</vt:lpstr>
      <vt:lpstr>Aharoni</vt:lpstr>
      <vt:lpstr>Arial</vt:lpstr>
      <vt:lpstr>BC Sans</vt:lpstr>
      <vt:lpstr>Calibri</vt:lpstr>
      <vt:lpstr>Corbel</vt:lpstr>
      <vt:lpstr>Courier New</vt:lpstr>
      <vt:lpstr>Gill Sans MT</vt:lpstr>
      <vt:lpstr>Wingdings</vt:lpstr>
      <vt:lpstr>Wingdings 2</vt:lpstr>
      <vt:lpstr>Median</vt:lpstr>
      <vt:lpstr>10_Median</vt:lpstr>
      <vt:lpstr>13_Median</vt:lpstr>
      <vt:lpstr>11_Median</vt:lpstr>
      <vt:lpstr>Dividend</vt:lpstr>
      <vt:lpstr>4_Median</vt:lpstr>
      <vt:lpstr>2_Custom Design</vt:lpstr>
      <vt:lpstr>12_Median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Housing – New Regulations</vt:lpstr>
      <vt:lpstr>Ministry Of AGRICULTURE policy intent</vt:lpstr>
      <vt:lpstr>Temporary Farm Labour accommodation</vt:lpstr>
      <vt:lpstr>Soil and Fill Regulation Changes</vt:lpstr>
      <vt:lpstr>Prohibited Fill  </vt:lpstr>
      <vt:lpstr>PowerPoint Presentation</vt:lpstr>
      <vt:lpstr>AGRI-TECH IN THE ALR </vt:lpstr>
      <vt:lpstr>Vertical Farming regulation – effective August 31, 2022</vt:lpstr>
      <vt:lpstr>PowerPoint Presentation</vt:lpstr>
      <vt:lpstr>“…once in your life you need a doctor, a lawyer, a preacher but every day, three times a day you need a farmer.”           Brenda Schoepp</vt:lpstr>
    </vt:vector>
  </TitlesOfParts>
  <Company>Province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Cushing, Jackie AGRI:EX</dc:creator>
  <cp:lastModifiedBy>Grout, Kim ALC:EX</cp:lastModifiedBy>
  <cp:revision>109</cp:revision>
  <cp:lastPrinted>2018-10-30T18:14:17Z</cp:lastPrinted>
  <dcterms:created xsi:type="dcterms:W3CDTF">2018-08-02T21:44:25Z</dcterms:created>
  <dcterms:modified xsi:type="dcterms:W3CDTF">2022-03-02T21:49:53Z</dcterms:modified>
</cp:coreProperties>
</file>