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84" r:id="rId3"/>
    <p:sldId id="304" r:id="rId4"/>
    <p:sldId id="279" r:id="rId5"/>
    <p:sldId id="286" r:id="rId6"/>
    <p:sldId id="287" r:id="rId7"/>
    <p:sldId id="294" r:id="rId8"/>
    <p:sldId id="295" r:id="rId9"/>
    <p:sldId id="296" r:id="rId10"/>
    <p:sldId id="298" r:id="rId11"/>
    <p:sldId id="308" r:id="rId12"/>
    <p:sldId id="300" r:id="rId13"/>
    <p:sldId id="305" r:id="rId14"/>
    <p:sldId id="306" r:id="rId15"/>
    <p:sldId id="257" r:id="rId16"/>
    <p:sldId id="303" r:id="rId17"/>
    <p:sldId id="29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E95D"/>
    <a:srgbClr val="954ECA"/>
    <a:srgbClr val="1CB657"/>
    <a:srgbClr val="E25C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3792" autoAdjust="0"/>
  </p:normalViewPr>
  <p:slideViewPr>
    <p:cSldViewPr snapToGrid="0">
      <p:cViewPr>
        <p:scale>
          <a:sx n="90" d="100"/>
          <a:sy n="90" d="100"/>
        </p:scale>
        <p:origin x="1110" y="390"/>
      </p:cViewPr>
      <p:guideLst/>
    </p:cSldViewPr>
  </p:slideViewPr>
  <p:outlineViewPr>
    <p:cViewPr>
      <p:scale>
        <a:sx n="33" d="100"/>
        <a:sy n="33" d="100"/>
      </p:scale>
      <p:origin x="0" y="-22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elsby\Elsby%20Docs\Sivanto\Sivanto%20Prime%20Tipworm%20Graphs%20for%20Repor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elsby\Elsby%20Docs\Sivanto\Sivanto%20Prime%20Tipworm%20Graphs%20for%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n-US" dirty="0"/>
              <a:t>Emerged </a:t>
            </a:r>
            <a:r>
              <a:rPr lang="en-US" dirty="0" err="1"/>
              <a:t>Tipworm</a:t>
            </a:r>
            <a:r>
              <a:rPr lang="en-US" dirty="0"/>
              <a:t> Adults/10 Shoot Replicate</a:t>
            </a:r>
          </a:p>
        </c:rich>
      </c:tx>
      <c:layout>
        <c:manualLayout>
          <c:xMode val="edge"/>
          <c:yMode val="edge"/>
          <c:x val="0.14577031228137213"/>
          <c:y val="2.7745664739884393E-2"/>
        </c:manualLayout>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'Emerged Adults'!$B$2</c:f>
              <c:strCache>
                <c:ptCount val="1"/>
                <c:pt idx="0">
                  <c:v>Emerged Adults per 10 Shoot Replicate</c:v>
                </c:pt>
              </c:strCache>
            </c:strRef>
          </c:tx>
          <c:spPr>
            <a:solidFill>
              <a:srgbClr val="92D050">
                <a:alpha val="94000"/>
              </a:srgbClr>
            </a:solidFill>
            <a:ln>
              <a:noFill/>
            </a:ln>
            <a:effectLst/>
          </c:spPr>
          <c:invertIfNegative val="0"/>
          <c:dPt>
            <c:idx val="0"/>
            <c:invertIfNegative val="0"/>
            <c:bubble3D val="0"/>
            <c:spPr>
              <a:solidFill>
                <a:srgbClr val="8CE95D">
                  <a:alpha val="93725"/>
                </a:srgbClr>
              </a:solidFill>
              <a:ln>
                <a:solidFill>
                  <a:schemeClr val="tx1"/>
                </a:solidFill>
              </a:ln>
              <a:effectLst/>
            </c:spPr>
            <c:extLst>
              <c:ext xmlns:c16="http://schemas.microsoft.com/office/drawing/2014/chart" uri="{C3380CC4-5D6E-409C-BE32-E72D297353CC}">
                <c16:uniqueId val="{00000001-31B4-4759-B4CB-DB16F76CF9BB}"/>
              </c:ext>
            </c:extLst>
          </c:dPt>
          <c:dPt>
            <c:idx val="1"/>
            <c:invertIfNegative val="0"/>
            <c:bubble3D val="0"/>
            <c:spPr>
              <a:solidFill>
                <a:srgbClr val="1CB657">
                  <a:alpha val="93725"/>
                </a:srgbClr>
              </a:solidFill>
              <a:ln>
                <a:solidFill>
                  <a:schemeClr val="tx1"/>
                </a:solidFill>
              </a:ln>
              <a:effectLst/>
            </c:spPr>
            <c:extLst>
              <c:ext xmlns:c16="http://schemas.microsoft.com/office/drawing/2014/chart" uri="{C3380CC4-5D6E-409C-BE32-E72D297353CC}">
                <c16:uniqueId val="{00000003-31B4-4759-B4CB-DB16F76CF9BB}"/>
              </c:ext>
            </c:extLst>
          </c:dPt>
          <c:dPt>
            <c:idx val="2"/>
            <c:invertIfNegative val="0"/>
            <c:bubble3D val="0"/>
            <c:spPr>
              <a:solidFill>
                <a:srgbClr val="954ECA">
                  <a:alpha val="93725"/>
                </a:srgbClr>
              </a:solidFill>
              <a:ln>
                <a:solidFill>
                  <a:schemeClr val="tx1"/>
                </a:solidFill>
              </a:ln>
              <a:effectLst/>
            </c:spPr>
            <c:extLst>
              <c:ext xmlns:c16="http://schemas.microsoft.com/office/drawing/2014/chart" uri="{C3380CC4-5D6E-409C-BE32-E72D297353CC}">
                <c16:uniqueId val="{00000005-31B4-4759-B4CB-DB16F76CF9BB}"/>
              </c:ext>
            </c:extLst>
          </c:dPt>
          <c:dLbls>
            <c:delete val="1"/>
          </c:dLbls>
          <c:errBars>
            <c:errBarType val="both"/>
            <c:errValType val="cust"/>
            <c:noEndCap val="0"/>
            <c:plus>
              <c:numRef>
                <c:f>'Emerged Adults'!$C$3:$C$5</c:f>
                <c:numCache>
                  <c:formatCode>General</c:formatCode>
                  <c:ptCount val="3"/>
                  <c:pt idx="0">
                    <c:v>0.38100000000000001</c:v>
                  </c:pt>
                  <c:pt idx="1">
                    <c:v>8.8400000000000006E-2</c:v>
                  </c:pt>
                  <c:pt idx="2">
                    <c:v>0.155</c:v>
                  </c:pt>
                </c:numCache>
              </c:numRef>
            </c:plus>
            <c:minus>
              <c:numRef>
                <c:f>'Emerged Adults'!$C$3:$C$5</c:f>
                <c:numCache>
                  <c:formatCode>General</c:formatCode>
                  <c:ptCount val="3"/>
                  <c:pt idx="0">
                    <c:v>0.38100000000000001</c:v>
                  </c:pt>
                  <c:pt idx="1">
                    <c:v>8.8400000000000006E-2</c:v>
                  </c:pt>
                  <c:pt idx="2">
                    <c:v>0.155</c:v>
                  </c:pt>
                </c:numCache>
              </c:numRef>
            </c:minus>
            <c:spPr>
              <a:noFill/>
              <a:ln w="9525">
                <a:solidFill>
                  <a:schemeClr val="tx1">
                    <a:lumMod val="65000"/>
                    <a:lumOff val="35000"/>
                  </a:schemeClr>
                </a:solidFill>
                <a:round/>
              </a:ln>
              <a:effectLst/>
            </c:spPr>
          </c:errBars>
          <c:cat>
            <c:strRef>
              <c:f>'Emerged Adults'!$A$3:$A$5</c:f>
              <c:strCache>
                <c:ptCount val="3"/>
                <c:pt idx="0">
                  <c:v>Control</c:v>
                </c:pt>
                <c:pt idx="1">
                  <c:v>Movento</c:v>
                </c:pt>
                <c:pt idx="2">
                  <c:v>Compound X</c:v>
                </c:pt>
              </c:strCache>
            </c:strRef>
          </c:cat>
          <c:val>
            <c:numRef>
              <c:f>'Emerged Adults'!$B$3:$B$5</c:f>
              <c:numCache>
                <c:formatCode>General</c:formatCode>
                <c:ptCount val="3"/>
                <c:pt idx="0">
                  <c:v>1.833</c:v>
                </c:pt>
                <c:pt idx="1">
                  <c:v>0.2</c:v>
                </c:pt>
                <c:pt idx="2">
                  <c:v>0.36699999999999999</c:v>
                </c:pt>
              </c:numCache>
            </c:numRef>
          </c:val>
          <c:extLst>
            <c:ext xmlns:c16="http://schemas.microsoft.com/office/drawing/2014/chart" uri="{C3380CC4-5D6E-409C-BE32-E72D297353CC}">
              <c16:uniqueId val="{00000006-31B4-4759-B4CB-DB16F76CF9BB}"/>
            </c:ext>
          </c:extLst>
        </c:ser>
        <c:dLbls>
          <c:dLblPos val="inEnd"/>
          <c:showLegendKey val="0"/>
          <c:showVal val="1"/>
          <c:showCatName val="0"/>
          <c:showSerName val="0"/>
          <c:showPercent val="0"/>
          <c:showBubbleSize val="0"/>
        </c:dLbls>
        <c:gapWidth val="80"/>
        <c:overlap val="25"/>
        <c:axId val="2000723936"/>
        <c:axId val="1952849984"/>
      </c:barChart>
      <c:catAx>
        <c:axId val="200072393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mn-lt"/>
                <a:ea typeface="+mn-ea"/>
                <a:cs typeface="+mn-cs"/>
              </a:defRPr>
            </a:pPr>
            <a:endParaRPr lang="en-US"/>
          </a:p>
        </c:txPr>
        <c:crossAx val="1952849984"/>
        <c:crosses val="autoZero"/>
        <c:auto val="1"/>
        <c:lblAlgn val="ctr"/>
        <c:lblOffset val="100"/>
        <c:noMultiLvlLbl val="0"/>
      </c:catAx>
      <c:valAx>
        <c:axId val="1952849984"/>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Adults/10</a:t>
                </a:r>
                <a:r>
                  <a:rPr lang="en-US" baseline="0"/>
                  <a:t> Shoot Replicate</a:t>
                </a:r>
                <a:endParaRPr lang="en-US"/>
              </a:p>
            </c:rich>
          </c:tx>
          <c:layout>
            <c:manualLayout>
              <c:xMode val="edge"/>
              <c:yMode val="edge"/>
              <c:x val="1.0982268631061722E-2"/>
              <c:y val="0.22167970594498504"/>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tx1">
                    <a:lumMod val="65000"/>
                    <a:lumOff val="35000"/>
                  </a:schemeClr>
                </a:solidFill>
                <a:latin typeface="+mn-lt"/>
                <a:ea typeface="+mn-ea"/>
                <a:cs typeface="+mn-cs"/>
              </a:defRPr>
            </a:pPr>
            <a:endParaRPr lang="en-US"/>
          </a:p>
        </c:txPr>
        <c:crossAx val="2000723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n-US" sz="1600"/>
              <a:t>Dead Tipworm</a:t>
            </a:r>
            <a:r>
              <a:rPr lang="en-US" sz="1600" baseline="0"/>
              <a:t> Larvae/10 Shoot Replicate</a:t>
            </a:r>
          </a:p>
        </c:rich>
      </c:tx>
      <c:layout>
        <c:manualLayout>
          <c:xMode val="edge"/>
          <c:yMode val="edge"/>
          <c:x val="0.14577031228137213"/>
          <c:y val="2.7745664739884393E-2"/>
        </c:manualLayout>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0.10388731989419973"/>
          <c:y val="0.19535405475605211"/>
          <c:w val="0.86367241034627962"/>
          <c:h val="0.65237165234906636"/>
        </c:manualLayout>
      </c:layout>
      <c:barChart>
        <c:barDir val="col"/>
        <c:grouping val="clustered"/>
        <c:varyColors val="0"/>
        <c:ser>
          <c:idx val="0"/>
          <c:order val="0"/>
          <c:tx>
            <c:strRef>
              <c:f>'Dead Larvae'!$B$2</c:f>
              <c:strCache>
                <c:ptCount val="1"/>
                <c:pt idx="0">
                  <c:v>Rate of Infestation</c:v>
                </c:pt>
              </c:strCache>
            </c:strRef>
          </c:tx>
          <c:spPr>
            <a:solidFill>
              <a:srgbClr val="8CE95D"/>
            </a:solidFill>
            <a:ln>
              <a:solidFill>
                <a:schemeClr val="tx1"/>
              </a:solidFill>
            </a:ln>
            <a:effectLst/>
          </c:spPr>
          <c:invertIfNegative val="0"/>
          <c:dPt>
            <c:idx val="0"/>
            <c:invertIfNegative val="0"/>
            <c:bubble3D val="0"/>
            <c:spPr>
              <a:solidFill>
                <a:srgbClr val="8CE95D"/>
              </a:solidFill>
              <a:ln>
                <a:solidFill>
                  <a:schemeClr val="tx1"/>
                </a:solidFill>
              </a:ln>
              <a:effectLst/>
            </c:spPr>
            <c:extLst>
              <c:ext xmlns:c16="http://schemas.microsoft.com/office/drawing/2014/chart" uri="{C3380CC4-5D6E-409C-BE32-E72D297353CC}">
                <c16:uniqueId val="{00000001-09B9-47E4-AF1B-84274DF95C91}"/>
              </c:ext>
            </c:extLst>
          </c:dPt>
          <c:dPt>
            <c:idx val="1"/>
            <c:invertIfNegative val="0"/>
            <c:bubble3D val="0"/>
            <c:spPr>
              <a:solidFill>
                <a:srgbClr val="1CB657"/>
              </a:solidFill>
              <a:ln>
                <a:solidFill>
                  <a:schemeClr val="tx1"/>
                </a:solidFill>
              </a:ln>
              <a:effectLst/>
            </c:spPr>
            <c:extLst>
              <c:ext xmlns:c16="http://schemas.microsoft.com/office/drawing/2014/chart" uri="{C3380CC4-5D6E-409C-BE32-E72D297353CC}">
                <c16:uniqueId val="{00000003-09B9-47E4-AF1B-84274DF95C91}"/>
              </c:ext>
            </c:extLst>
          </c:dPt>
          <c:dPt>
            <c:idx val="2"/>
            <c:invertIfNegative val="0"/>
            <c:bubble3D val="0"/>
            <c:spPr>
              <a:solidFill>
                <a:srgbClr val="954ECA"/>
              </a:solidFill>
              <a:ln>
                <a:solidFill>
                  <a:schemeClr val="tx1"/>
                </a:solidFill>
              </a:ln>
              <a:effectLst/>
            </c:spPr>
            <c:extLst>
              <c:ext xmlns:c16="http://schemas.microsoft.com/office/drawing/2014/chart" uri="{C3380CC4-5D6E-409C-BE32-E72D297353CC}">
                <c16:uniqueId val="{00000005-09B9-47E4-AF1B-84274DF95C91}"/>
              </c:ext>
            </c:extLst>
          </c:dPt>
          <c:dLbls>
            <c:delete val="1"/>
          </c:dLbls>
          <c:errBars>
            <c:errBarType val="both"/>
            <c:errValType val="cust"/>
            <c:noEndCap val="0"/>
            <c:plus>
              <c:numRef>
                <c:f>'Dead Larvae'!$C$3:$C$5</c:f>
                <c:numCache>
                  <c:formatCode>General</c:formatCode>
                  <c:ptCount val="3"/>
                  <c:pt idx="0">
                    <c:v>5.57E-2</c:v>
                  </c:pt>
                  <c:pt idx="1">
                    <c:v>0.191</c:v>
                  </c:pt>
                  <c:pt idx="2">
                    <c:v>0.22500000000000001</c:v>
                  </c:pt>
                </c:numCache>
              </c:numRef>
            </c:plus>
            <c:minus>
              <c:numRef>
                <c:f>'Dead Larvae'!$C$3:$C$5</c:f>
                <c:numCache>
                  <c:formatCode>General</c:formatCode>
                  <c:ptCount val="3"/>
                  <c:pt idx="0">
                    <c:v>5.57E-2</c:v>
                  </c:pt>
                  <c:pt idx="1">
                    <c:v>0.191</c:v>
                  </c:pt>
                  <c:pt idx="2">
                    <c:v>0.22500000000000001</c:v>
                  </c:pt>
                </c:numCache>
              </c:numRef>
            </c:minus>
            <c:spPr>
              <a:noFill/>
              <a:ln w="9525">
                <a:solidFill>
                  <a:schemeClr val="tx1">
                    <a:lumMod val="65000"/>
                    <a:lumOff val="35000"/>
                  </a:schemeClr>
                </a:solidFill>
                <a:round/>
              </a:ln>
              <a:effectLst/>
            </c:spPr>
          </c:errBars>
          <c:cat>
            <c:strRef>
              <c:f>'Dead Larvae'!$A$3:$A$5</c:f>
              <c:strCache>
                <c:ptCount val="3"/>
                <c:pt idx="0">
                  <c:v>Control</c:v>
                </c:pt>
                <c:pt idx="1">
                  <c:v>Movento</c:v>
                </c:pt>
                <c:pt idx="2">
                  <c:v>Compound X</c:v>
                </c:pt>
              </c:strCache>
            </c:strRef>
          </c:cat>
          <c:val>
            <c:numRef>
              <c:f>'Dead Larvae'!$B$3:$B$5</c:f>
              <c:numCache>
                <c:formatCode>General</c:formatCode>
                <c:ptCount val="3"/>
                <c:pt idx="0">
                  <c:v>0.1</c:v>
                </c:pt>
                <c:pt idx="1">
                  <c:v>0.93300000000000005</c:v>
                </c:pt>
                <c:pt idx="2">
                  <c:v>1.0669999999999999</c:v>
                </c:pt>
              </c:numCache>
            </c:numRef>
          </c:val>
          <c:extLst>
            <c:ext xmlns:c16="http://schemas.microsoft.com/office/drawing/2014/chart" uri="{C3380CC4-5D6E-409C-BE32-E72D297353CC}">
              <c16:uniqueId val="{00000006-09B9-47E4-AF1B-84274DF95C91}"/>
            </c:ext>
          </c:extLst>
        </c:ser>
        <c:dLbls>
          <c:dLblPos val="inEnd"/>
          <c:showLegendKey val="0"/>
          <c:showVal val="1"/>
          <c:showCatName val="0"/>
          <c:showSerName val="0"/>
          <c:showPercent val="0"/>
          <c:showBubbleSize val="0"/>
        </c:dLbls>
        <c:gapWidth val="80"/>
        <c:overlap val="25"/>
        <c:axId val="2000723936"/>
        <c:axId val="1952849984"/>
      </c:barChart>
      <c:catAx>
        <c:axId val="200072393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mn-lt"/>
                <a:ea typeface="+mn-ea"/>
                <a:cs typeface="+mn-cs"/>
              </a:defRPr>
            </a:pPr>
            <a:endParaRPr lang="en-US"/>
          </a:p>
        </c:txPr>
        <c:crossAx val="1952849984"/>
        <c:crosses val="autoZero"/>
        <c:auto val="1"/>
        <c:lblAlgn val="ctr"/>
        <c:lblOffset val="100"/>
        <c:noMultiLvlLbl val="0"/>
      </c:catAx>
      <c:valAx>
        <c:axId val="1952849984"/>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Dead larve/10 shoot replicate</a:t>
                </a:r>
              </a:p>
            </c:rich>
          </c:tx>
          <c:layout>
            <c:manualLayout>
              <c:xMode val="edge"/>
              <c:yMode val="edge"/>
              <c:x val="8.8636418992608344E-3"/>
              <c:y val="0.2318765645623776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tx1">
                    <a:lumMod val="65000"/>
                    <a:lumOff val="35000"/>
                  </a:schemeClr>
                </a:solidFill>
                <a:latin typeface="+mn-lt"/>
                <a:ea typeface="+mn-ea"/>
                <a:cs typeface="+mn-cs"/>
              </a:defRPr>
            </a:pPr>
            <a:endParaRPr lang="en-US"/>
          </a:p>
        </c:txPr>
        <c:crossAx val="2000723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39E07-6EC9-4AD9-9824-6ED2E42DA44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01780E6-B393-4687-808C-C4079835A31F}">
      <dgm:prSet/>
      <dgm:spPr/>
      <dgm:t>
        <a:bodyPr/>
        <a:lstStyle/>
        <a:p>
          <a:r>
            <a:rPr lang="en-US" dirty="0"/>
            <a:t>Registration Updates</a:t>
          </a:r>
        </a:p>
      </dgm:t>
    </dgm:pt>
    <dgm:pt modelId="{F27BF047-9C6C-4935-8455-FECC68BB945B}" type="parTrans" cxnId="{A3C30539-CC4D-44C5-B266-CA1FBA54F6D6}">
      <dgm:prSet/>
      <dgm:spPr/>
      <dgm:t>
        <a:bodyPr/>
        <a:lstStyle/>
        <a:p>
          <a:endParaRPr lang="en-US"/>
        </a:p>
      </dgm:t>
    </dgm:pt>
    <dgm:pt modelId="{4DCAF4C0-72D5-45B0-8082-D5E53B276AD6}" type="sibTrans" cxnId="{A3C30539-CC4D-44C5-B266-CA1FBA54F6D6}">
      <dgm:prSet/>
      <dgm:spPr/>
      <dgm:t>
        <a:bodyPr/>
        <a:lstStyle/>
        <a:p>
          <a:endParaRPr lang="en-US"/>
        </a:p>
      </dgm:t>
    </dgm:pt>
    <dgm:pt modelId="{37CDC6E7-BBBA-4C44-BA4B-C95ED46E125D}">
      <dgm:prSet/>
      <dgm:spPr/>
      <dgm:t>
        <a:bodyPr/>
        <a:lstStyle/>
        <a:p>
          <a:r>
            <a:rPr lang="en-US" dirty="0"/>
            <a:t>Herbicide Work</a:t>
          </a:r>
        </a:p>
      </dgm:t>
    </dgm:pt>
    <dgm:pt modelId="{FB4BE06F-CDFF-4264-930D-4977FA7A1AB7}" type="parTrans" cxnId="{39BC6187-A4CE-478C-A4D4-18DC1AA7F6C1}">
      <dgm:prSet/>
      <dgm:spPr/>
      <dgm:t>
        <a:bodyPr/>
        <a:lstStyle/>
        <a:p>
          <a:endParaRPr lang="en-US"/>
        </a:p>
      </dgm:t>
    </dgm:pt>
    <dgm:pt modelId="{6437E368-8222-4322-A02F-5495D934CD28}" type="sibTrans" cxnId="{39BC6187-A4CE-478C-A4D4-18DC1AA7F6C1}">
      <dgm:prSet/>
      <dgm:spPr/>
      <dgm:t>
        <a:bodyPr/>
        <a:lstStyle/>
        <a:p>
          <a:endParaRPr lang="en-US"/>
        </a:p>
      </dgm:t>
    </dgm:pt>
    <dgm:pt modelId="{C9B00DCC-9930-42EA-A805-79CC1EFDBA15}">
      <dgm:prSet/>
      <dgm:spPr/>
      <dgm:t>
        <a:bodyPr/>
        <a:lstStyle/>
        <a:p>
          <a:r>
            <a:rPr lang="en-US" dirty="0" err="1"/>
            <a:t>Tipworm</a:t>
          </a:r>
          <a:r>
            <a:rPr lang="en-US" dirty="0"/>
            <a:t> Screening</a:t>
          </a:r>
        </a:p>
      </dgm:t>
    </dgm:pt>
    <dgm:pt modelId="{6FA4B607-1E32-4D75-85BF-60F819F0FEDD}" type="parTrans" cxnId="{291B7062-EC74-4820-A920-9559D8131237}">
      <dgm:prSet/>
      <dgm:spPr/>
      <dgm:t>
        <a:bodyPr/>
        <a:lstStyle/>
        <a:p>
          <a:endParaRPr lang="en-US"/>
        </a:p>
      </dgm:t>
    </dgm:pt>
    <dgm:pt modelId="{E2836BB2-3370-4E26-9B91-52346E37FD1A}" type="sibTrans" cxnId="{291B7062-EC74-4820-A920-9559D8131237}">
      <dgm:prSet/>
      <dgm:spPr/>
      <dgm:t>
        <a:bodyPr/>
        <a:lstStyle/>
        <a:p>
          <a:endParaRPr lang="en-US"/>
        </a:p>
      </dgm:t>
    </dgm:pt>
    <dgm:pt modelId="{66481DD4-180F-4BC5-8AA6-A08B28B3CC70}">
      <dgm:prSet/>
      <dgm:spPr/>
      <dgm:t>
        <a:bodyPr/>
        <a:lstStyle/>
        <a:p>
          <a:r>
            <a:rPr lang="en-US"/>
            <a:t>Canopy Project BCCRF</a:t>
          </a:r>
        </a:p>
      </dgm:t>
    </dgm:pt>
    <dgm:pt modelId="{E163C8C9-12A8-4E37-A05E-8560A4355459}" type="parTrans" cxnId="{B21DFFF7-B7B7-4138-B9D5-843526809961}">
      <dgm:prSet/>
      <dgm:spPr/>
      <dgm:t>
        <a:bodyPr/>
        <a:lstStyle/>
        <a:p>
          <a:endParaRPr lang="en-US"/>
        </a:p>
      </dgm:t>
    </dgm:pt>
    <dgm:pt modelId="{BBE777AA-EA72-4A0C-BBF5-D52CF3AE2403}" type="sibTrans" cxnId="{B21DFFF7-B7B7-4138-B9D5-843526809961}">
      <dgm:prSet/>
      <dgm:spPr/>
      <dgm:t>
        <a:bodyPr/>
        <a:lstStyle/>
        <a:p>
          <a:endParaRPr lang="en-US"/>
        </a:p>
      </dgm:t>
    </dgm:pt>
    <dgm:pt modelId="{4020CCAF-DD95-4F2A-9768-5770D259E26E}">
      <dgm:prSet/>
      <dgm:spPr/>
      <dgm:t>
        <a:bodyPr/>
        <a:lstStyle/>
        <a:p>
          <a:r>
            <a:rPr lang="en-US" dirty="0" err="1"/>
            <a:t>DigiEye</a:t>
          </a:r>
          <a:r>
            <a:rPr lang="en-US" dirty="0"/>
            <a:t> </a:t>
          </a:r>
          <a:r>
            <a:rPr lang="en-US" dirty="0" err="1"/>
            <a:t>Colour</a:t>
          </a:r>
          <a:r>
            <a:rPr lang="en-US" dirty="0"/>
            <a:t> Tracking</a:t>
          </a:r>
        </a:p>
      </dgm:t>
    </dgm:pt>
    <dgm:pt modelId="{4955ABF3-AD17-4F56-8D05-6B82A8CED850}" type="parTrans" cxnId="{736F84CB-DF12-48B7-AEBD-6F6E64AE1B14}">
      <dgm:prSet/>
      <dgm:spPr/>
      <dgm:t>
        <a:bodyPr/>
        <a:lstStyle/>
        <a:p>
          <a:endParaRPr lang="en-US"/>
        </a:p>
      </dgm:t>
    </dgm:pt>
    <dgm:pt modelId="{B2849A84-4C4F-4F5F-80D4-1EBC3D1E685B}" type="sibTrans" cxnId="{736F84CB-DF12-48B7-AEBD-6F6E64AE1B14}">
      <dgm:prSet/>
      <dgm:spPr/>
      <dgm:t>
        <a:bodyPr/>
        <a:lstStyle/>
        <a:p>
          <a:endParaRPr lang="en-US"/>
        </a:p>
      </dgm:t>
    </dgm:pt>
    <dgm:pt modelId="{B488C483-A703-4F3B-9EC7-3D3CBBAACF76}" type="pres">
      <dgm:prSet presAssocID="{0A539E07-6EC9-4AD9-9824-6ED2E42DA447}" presName="linear" presStyleCnt="0">
        <dgm:presLayoutVars>
          <dgm:dir/>
          <dgm:animLvl val="lvl"/>
          <dgm:resizeHandles val="exact"/>
        </dgm:presLayoutVars>
      </dgm:prSet>
      <dgm:spPr/>
    </dgm:pt>
    <dgm:pt modelId="{C63494B6-14CD-4504-96B9-5F41715F7002}" type="pres">
      <dgm:prSet presAssocID="{A01780E6-B393-4687-808C-C4079835A31F}" presName="parentLin" presStyleCnt="0"/>
      <dgm:spPr/>
    </dgm:pt>
    <dgm:pt modelId="{E83D5362-58BA-4DE5-BC28-76574FDC86D2}" type="pres">
      <dgm:prSet presAssocID="{A01780E6-B393-4687-808C-C4079835A31F}" presName="parentLeftMargin" presStyleLbl="node1" presStyleIdx="0" presStyleCnt="5"/>
      <dgm:spPr/>
    </dgm:pt>
    <dgm:pt modelId="{80A57BA7-3B84-4072-BF7D-53AE7DA2317E}" type="pres">
      <dgm:prSet presAssocID="{A01780E6-B393-4687-808C-C4079835A31F}" presName="parentText" presStyleLbl="node1" presStyleIdx="0" presStyleCnt="5">
        <dgm:presLayoutVars>
          <dgm:chMax val="0"/>
          <dgm:bulletEnabled val="1"/>
        </dgm:presLayoutVars>
      </dgm:prSet>
      <dgm:spPr/>
    </dgm:pt>
    <dgm:pt modelId="{48286DCF-EBBB-41E9-BB30-2552DA49F324}" type="pres">
      <dgm:prSet presAssocID="{A01780E6-B393-4687-808C-C4079835A31F}" presName="negativeSpace" presStyleCnt="0"/>
      <dgm:spPr/>
    </dgm:pt>
    <dgm:pt modelId="{875AC4A5-77E4-4160-A735-366C42EC40F3}" type="pres">
      <dgm:prSet presAssocID="{A01780E6-B393-4687-808C-C4079835A31F}" presName="childText" presStyleLbl="conFgAcc1" presStyleIdx="0" presStyleCnt="5">
        <dgm:presLayoutVars>
          <dgm:bulletEnabled val="1"/>
        </dgm:presLayoutVars>
      </dgm:prSet>
      <dgm:spPr/>
    </dgm:pt>
    <dgm:pt modelId="{574F2E6B-880B-4FDC-B4CD-D0AE8E49D7B5}" type="pres">
      <dgm:prSet presAssocID="{4DCAF4C0-72D5-45B0-8082-D5E53B276AD6}" presName="spaceBetweenRectangles" presStyleCnt="0"/>
      <dgm:spPr/>
    </dgm:pt>
    <dgm:pt modelId="{F97B665F-AA96-4CF4-8745-0E4A65DB3260}" type="pres">
      <dgm:prSet presAssocID="{37CDC6E7-BBBA-4C44-BA4B-C95ED46E125D}" presName="parentLin" presStyleCnt="0"/>
      <dgm:spPr/>
    </dgm:pt>
    <dgm:pt modelId="{2A14AB93-7B54-47EB-BF80-01265DDF3A3B}" type="pres">
      <dgm:prSet presAssocID="{37CDC6E7-BBBA-4C44-BA4B-C95ED46E125D}" presName="parentLeftMargin" presStyleLbl="node1" presStyleIdx="0" presStyleCnt="5"/>
      <dgm:spPr/>
    </dgm:pt>
    <dgm:pt modelId="{80405066-2B08-49FE-9191-5B69BEABA5F5}" type="pres">
      <dgm:prSet presAssocID="{37CDC6E7-BBBA-4C44-BA4B-C95ED46E125D}" presName="parentText" presStyleLbl="node1" presStyleIdx="1" presStyleCnt="5">
        <dgm:presLayoutVars>
          <dgm:chMax val="0"/>
          <dgm:bulletEnabled val="1"/>
        </dgm:presLayoutVars>
      </dgm:prSet>
      <dgm:spPr/>
    </dgm:pt>
    <dgm:pt modelId="{A6E9CFE8-A84A-4DCE-960C-6EF16E87691C}" type="pres">
      <dgm:prSet presAssocID="{37CDC6E7-BBBA-4C44-BA4B-C95ED46E125D}" presName="negativeSpace" presStyleCnt="0"/>
      <dgm:spPr/>
    </dgm:pt>
    <dgm:pt modelId="{6F2FB7BB-9596-4ABE-983D-AD96CC30C100}" type="pres">
      <dgm:prSet presAssocID="{37CDC6E7-BBBA-4C44-BA4B-C95ED46E125D}" presName="childText" presStyleLbl="conFgAcc1" presStyleIdx="1" presStyleCnt="5">
        <dgm:presLayoutVars>
          <dgm:bulletEnabled val="1"/>
        </dgm:presLayoutVars>
      </dgm:prSet>
      <dgm:spPr/>
    </dgm:pt>
    <dgm:pt modelId="{BB289B79-B97B-422A-86D9-18329102AAB8}" type="pres">
      <dgm:prSet presAssocID="{6437E368-8222-4322-A02F-5495D934CD28}" presName="spaceBetweenRectangles" presStyleCnt="0"/>
      <dgm:spPr/>
    </dgm:pt>
    <dgm:pt modelId="{4BD9E382-F66A-41AC-811E-84A63ED2E888}" type="pres">
      <dgm:prSet presAssocID="{C9B00DCC-9930-42EA-A805-79CC1EFDBA15}" presName="parentLin" presStyleCnt="0"/>
      <dgm:spPr/>
    </dgm:pt>
    <dgm:pt modelId="{D64A7773-6D9C-42DC-B36A-CABC75E054C5}" type="pres">
      <dgm:prSet presAssocID="{C9B00DCC-9930-42EA-A805-79CC1EFDBA15}" presName="parentLeftMargin" presStyleLbl="node1" presStyleIdx="1" presStyleCnt="5"/>
      <dgm:spPr/>
    </dgm:pt>
    <dgm:pt modelId="{DB7349A8-07DE-4544-8F66-3FF8F572699E}" type="pres">
      <dgm:prSet presAssocID="{C9B00DCC-9930-42EA-A805-79CC1EFDBA15}" presName="parentText" presStyleLbl="node1" presStyleIdx="2" presStyleCnt="5">
        <dgm:presLayoutVars>
          <dgm:chMax val="0"/>
          <dgm:bulletEnabled val="1"/>
        </dgm:presLayoutVars>
      </dgm:prSet>
      <dgm:spPr/>
    </dgm:pt>
    <dgm:pt modelId="{5ED5CE3B-D05E-484A-A71E-65A36FC5C7C6}" type="pres">
      <dgm:prSet presAssocID="{C9B00DCC-9930-42EA-A805-79CC1EFDBA15}" presName="negativeSpace" presStyleCnt="0"/>
      <dgm:spPr/>
    </dgm:pt>
    <dgm:pt modelId="{9000D149-DC5C-4B75-B3E7-559771B726C8}" type="pres">
      <dgm:prSet presAssocID="{C9B00DCC-9930-42EA-A805-79CC1EFDBA15}" presName="childText" presStyleLbl="conFgAcc1" presStyleIdx="2" presStyleCnt="5">
        <dgm:presLayoutVars>
          <dgm:bulletEnabled val="1"/>
        </dgm:presLayoutVars>
      </dgm:prSet>
      <dgm:spPr/>
    </dgm:pt>
    <dgm:pt modelId="{7E320D15-33C4-4EED-B014-DA7C4081BF3B}" type="pres">
      <dgm:prSet presAssocID="{E2836BB2-3370-4E26-9B91-52346E37FD1A}" presName="spaceBetweenRectangles" presStyleCnt="0"/>
      <dgm:spPr/>
    </dgm:pt>
    <dgm:pt modelId="{ABDC48CA-34A2-4FA8-80EC-C7631092F63F}" type="pres">
      <dgm:prSet presAssocID="{66481DD4-180F-4BC5-8AA6-A08B28B3CC70}" presName="parentLin" presStyleCnt="0"/>
      <dgm:spPr/>
    </dgm:pt>
    <dgm:pt modelId="{1E5250BB-48E8-49C5-930B-75A6869602AA}" type="pres">
      <dgm:prSet presAssocID="{66481DD4-180F-4BC5-8AA6-A08B28B3CC70}" presName="parentLeftMargin" presStyleLbl="node1" presStyleIdx="2" presStyleCnt="5"/>
      <dgm:spPr/>
    </dgm:pt>
    <dgm:pt modelId="{8AADCA39-53B3-414E-BE30-8476AEF8DD5D}" type="pres">
      <dgm:prSet presAssocID="{66481DD4-180F-4BC5-8AA6-A08B28B3CC70}" presName="parentText" presStyleLbl="node1" presStyleIdx="3" presStyleCnt="5">
        <dgm:presLayoutVars>
          <dgm:chMax val="0"/>
          <dgm:bulletEnabled val="1"/>
        </dgm:presLayoutVars>
      </dgm:prSet>
      <dgm:spPr/>
    </dgm:pt>
    <dgm:pt modelId="{C97DF83C-06E8-47C9-B33C-CD441C10DCFA}" type="pres">
      <dgm:prSet presAssocID="{66481DD4-180F-4BC5-8AA6-A08B28B3CC70}" presName="negativeSpace" presStyleCnt="0"/>
      <dgm:spPr/>
    </dgm:pt>
    <dgm:pt modelId="{1EE4C8F1-7AC2-4058-8735-B128D66C8468}" type="pres">
      <dgm:prSet presAssocID="{66481DD4-180F-4BC5-8AA6-A08B28B3CC70}" presName="childText" presStyleLbl="conFgAcc1" presStyleIdx="3" presStyleCnt="5">
        <dgm:presLayoutVars>
          <dgm:bulletEnabled val="1"/>
        </dgm:presLayoutVars>
      </dgm:prSet>
      <dgm:spPr/>
    </dgm:pt>
    <dgm:pt modelId="{727B5EFB-A1A8-4933-9300-60B5B4D9CB79}" type="pres">
      <dgm:prSet presAssocID="{BBE777AA-EA72-4A0C-BBF5-D52CF3AE2403}" presName="spaceBetweenRectangles" presStyleCnt="0"/>
      <dgm:spPr/>
    </dgm:pt>
    <dgm:pt modelId="{E16BE15A-4190-4E02-B6BC-85C823E16139}" type="pres">
      <dgm:prSet presAssocID="{4020CCAF-DD95-4F2A-9768-5770D259E26E}" presName="parentLin" presStyleCnt="0"/>
      <dgm:spPr/>
    </dgm:pt>
    <dgm:pt modelId="{CF3F861F-15DB-4201-8F5F-68DFAE7AEF08}" type="pres">
      <dgm:prSet presAssocID="{4020CCAF-DD95-4F2A-9768-5770D259E26E}" presName="parentLeftMargin" presStyleLbl="node1" presStyleIdx="3" presStyleCnt="5"/>
      <dgm:spPr/>
    </dgm:pt>
    <dgm:pt modelId="{3E15E787-5398-49F0-A2C9-3B9EEDD3921A}" type="pres">
      <dgm:prSet presAssocID="{4020CCAF-DD95-4F2A-9768-5770D259E26E}" presName="parentText" presStyleLbl="node1" presStyleIdx="4" presStyleCnt="5">
        <dgm:presLayoutVars>
          <dgm:chMax val="0"/>
          <dgm:bulletEnabled val="1"/>
        </dgm:presLayoutVars>
      </dgm:prSet>
      <dgm:spPr/>
    </dgm:pt>
    <dgm:pt modelId="{9D7CCD60-1EF0-4B59-9A9D-B1FED12434E6}" type="pres">
      <dgm:prSet presAssocID="{4020CCAF-DD95-4F2A-9768-5770D259E26E}" presName="negativeSpace" presStyleCnt="0"/>
      <dgm:spPr/>
    </dgm:pt>
    <dgm:pt modelId="{5C222A13-8482-4D8B-B493-9FCABD6D1061}" type="pres">
      <dgm:prSet presAssocID="{4020CCAF-DD95-4F2A-9768-5770D259E26E}" presName="childText" presStyleLbl="conFgAcc1" presStyleIdx="4" presStyleCnt="5">
        <dgm:presLayoutVars>
          <dgm:bulletEnabled val="1"/>
        </dgm:presLayoutVars>
      </dgm:prSet>
      <dgm:spPr/>
    </dgm:pt>
  </dgm:ptLst>
  <dgm:cxnLst>
    <dgm:cxn modelId="{EE3E3E21-6CD2-4F44-BD2C-7091C882A687}" type="presOf" srcId="{A01780E6-B393-4687-808C-C4079835A31F}" destId="{80A57BA7-3B84-4072-BF7D-53AE7DA2317E}" srcOrd="1" destOrd="0" presId="urn:microsoft.com/office/officeart/2005/8/layout/list1"/>
    <dgm:cxn modelId="{D1560E23-F124-4889-B6E9-36A860B34864}" type="presOf" srcId="{66481DD4-180F-4BC5-8AA6-A08B28B3CC70}" destId="{8AADCA39-53B3-414E-BE30-8476AEF8DD5D}" srcOrd="1" destOrd="0" presId="urn:microsoft.com/office/officeart/2005/8/layout/list1"/>
    <dgm:cxn modelId="{A3C30539-CC4D-44C5-B266-CA1FBA54F6D6}" srcId="{0A539E07-6EC9-4AD9-9824-6ED2E42DA447}" destId="{A01780E6-B393-4687-808C-C4079835A31F}" srcOrd="0" destOrd="0" parTransId="{F27BF047-9C6C-4935-8455-FECC68BB945B}" sibTransId="{4DCAF4C0-72D5-45B0-8082-D5E53B276AD6}"/>
    <dgm:cxn modelId="{D925C861-413F-4E9A-A5CC-1C483FB7F0A7}" type="presOf" srcId="{37CDC6E7-BBBA-4C44-BA4B-C95ED46E125D}" destId="{80405066-2B08-49FE-9191-5B69BEABA5F5}" srcOrd="1" destOrd="0" presId="urn:microsoft.com/office/officeart/2005/8/layout/list1"/>
    <dgm:cxn modelId="{291B7062-EC74-4820-A920-9559D8131237}" srcId="{0A539E07-6EC9-4AD9-9824-6ED2E42DA447}" destId="{C9B00DCC-9930-42EA-A805-79CC1EFDBA15}" srcOrd="2" destOrd="0" parTransId="{6FA4B607-1E32-4D75-85BF-60F819F0FEDD}" sibTransId="{E2836BB2-3370-4E26-9B91-52346E37FD1A}"/>
    <dgm:cxn modelId="{39BC6187-A4CE-478C-A4D4-18DC1AA7F6C1}" srcId="{0A539E07-6EC9-4AD9-9824-6ED2E42DA447}" destId="{37CDC6E7-BBBA-4C44-BA4B-C95ED46E125D}" srcOrd="1" destOrd="0" parTransId="{FB4BE06F-CDFF-4264-930D-4977FA7A1AB7}" sibTransId="{6437E368-8222-4322-A02F-5495D934CD28}"/>
    <dgm:cxn modelId="{D4FF1699-50D3-4F5F-B607-CEADF1DE0A1D}" type="presOf" srcId="{0A539E07-6EC9-4AD9-9824-6ED2E42DA447}" destId="{B488C483-A703-4F3B-9EC7-3D3CBBAACF76}" srcOrd="0" destOrd="0" presId="urn:microsoft.com/office/officeart/2005/8/layout/list1"/>
    <dgm:cxn modelId="{10C3089A-34C2-4265-98A6-6306006AE6B4}" type="presOf" srcId="{A01780E6-B393-4687-808C-C4079835A31F}" destId="{E83D5362-58BA-4DE5-BC28-76574FDC86D2}" srcOrd="0" destOrd="0" presId="urn:microsoft.com/office/officeart/2005/8/layout/list1"/>
    <dgm:cxn modelId="{1D9816AC-AFAF-42D0-BFF8-970F4175CEE9}" type="presOf" srcId="{C9B00DCC-9930-42EA-A805-79CC1EFDBA15}" destId="{DB7349A8-07DE-4544-8F66-3FF8F572699E}" srcOrd="1" destOrd="0" presId="urn:microsoft.com/office/officeart/2005/8/layout/list1"/>
    <dgm:cxn modelId="{D0844CB0-6A87-4356-8B2A-5AFA6FEFEB5F}" type="presOf" srcId="{66481DD4-180F-4BC5-8AA6-A08B28B3CC70}" destId="{1E5250BB-48E8-49C5-930B-75A6869602AA}" srcOrd="0" destOrd="0" presId="urn:microsoft.com/office/officeart/2005/8/layout/list1"/>
    <dgm:cxn modelId="{7FED90B2-C77B-4847-9311-37FB8089CA87}" type="presOf" srcId="{4020CCAF-DD95-4F2A-9768-5770D259E26E}" destId="{3E15E787-5398-49F0-A2C9-3B9EEDD3921A}" srcOrd="1" destOrd="0" presId="urn:microsoft.com/office/officeart/2005/8/layout/list1"/>
    <dgm:cxn modelId="{9B5B87B3-7BD5-4235-A1F7-1A014AFE2D66}" type="presOf" srcId="{C9B00DCC-9930-42EA-A805-79CC1EFDBA15}" destId="{D64A7773-6D9C-42DC-B36A-CABC75E054C5}" srcOrd="0" destOrd="0" presId="urn:microsoft.com/office/officeart/2005/8/layout/list1"/>
    <dgm:cxn modelId="{736F84CB-DF12-48B7-AEBD-6F6E64AE1B14}" srcId="{0A539E07-6EC9-4AD9-9824-6ED2E42DA447}" destId="{4020CCAF-DD95-4F2A-9768-5770D259E26E}" srcOrd="4" destOrd="0" parTransId="{4955ABF3-AD17-4F56-8D05-6B82A8CED850}" sibTransId="{B2849A84-4C4F-4F5F-80D4-1EBC3D1E685B}"/>
    <dgm:cxn modelId="{248970F1-3AD7-4EAD-917F-1ABD15F86643}" type="presOf" srcId="{4020CCAF-DD95-4F2A-9768-5770D259E26E}" destId="{CF3F861F-15DB-4201-8F5F-68DFAE7AEF08}" srcOrd="0" destOrd="0" presId="urn:microsoft.com/office/officeart/2005/8/layout/list1"/>
    <dgm:cxn modelId="{238CA2F2-F3F0-4428-B71C-D29A8DD1DDC4}" type="presOf" srcId="{37CDC6E7-BBBA-4C44-BA4B-C95ED46E125D}" destId="{2A14AB93-7B54-47EB-BF80-01265DDF3A3B}" srcOrd="0" destOrd="0" presId="urn:microsoft.com/office/officeart/2005/8/layout/list1"/>
    <dgm:cxn modelId="{B21DFFF7-B7B7-4138-B9D5-843526809961}" srcId="{0A539E07-6EC9-4AD9-9824-6ED2E42DA447}" destId="{66481DD4-180F-4BC5-8AA6-A08B28B3CC70}" srcOrd="3" destOrd="0" parTransId="{E163C8C9-12A8-4E37-A05E-8560A4355459}" sibTransId="{BBE777AA-EA72-4A0C-BBF5-D52CF3AE2403}"/>
    <dgm:cxn modelId="{07EFEC70-407B-442C-8DC3-199CEF60A737}" type="presParOf" srcId="{B488C483-A703-4F3B-9EC7-3D3CBBAACF76}" destId="{C63494B6-14CD-4504-96B9-5F41715F7002}" srcOrd="0" destOrd="0" presId="urn:microsoft.com/office/officeart/2005/8/layout/list1"/>
    <dgm:cxn modelId="{58F5F708-22F5-4F45-832E-2520B3D7D014}" type="presParOf" srcId="{C63494B6-14CD-4504-96B9-5F41715F7002}" destId="{E83D5362-58BA-4DE5-BC28-76574FDC86D2}" srcOrd="0" destOrd="0" presId="urn:microsoft.com/office/officeart/2005/8/layout/list1"/>
    <dgm:cxn modelId="{B042AD45-A57B-4A67-8807-0AB94DBDB3CB}" type="presParOf" srcId="{C63494B6-14CD-4504-96B9-5F41715F7002}" destId="{80A57BA7-3B84-4072-BF7D-53AE7DA2317E}" srcOrd="1" destOrd="0" presId="urn:microsoft.com/office/officeart/2005/8/layout/list1"/>
    <dgm:cxn modelId="{04A5CB60-724B-44FF-B63D-C4372969C513}" type="presParOf" srcId="{B488C483-A703-4F3B-9EC7-3D3CBBAACF76}" destId="{48286DCF-EBBB-41E9-BB30-2552DA49F324}" srcOrd="1" destOrd="0" presId="urn:microsoft.com/office/officeart/2005/8/layout/list1"/>
    <dgm:cxn modelId="{A31C821D-89AC-4156-8166-4E96E520906B}" type="presParOf" srcId="{B488C483-A703-4F3B-9EC7-3D3CBBAACF76}" destId="{875AC4A5-77E4-4160-A735-366C42EC40F3}" srcOrd="2" destOrd="0" presId="urn:microsoft.com/office/officeart/2005/8/layout/list1"/>
    <dgm:cxn modelId="{99FFB0D0-A4F6-4D1D-B085-201A02E33892}" type="presParOf" srcId="{B488C483-A703-4F3B-9EC7-3D3CBBAACF76}" destId="{574F2E6B-880B-4FDC-B4CD-D0AE8E49D7B5}" srcOrd="3" destOrd="0" presId="urn:microsoft.com/office/officeart/2005/8/layout/list1"/>
    <dgm:cxn modelId="{58E14D71-AE2A-49EE-820B-BB3C702845E6}" type="presParOf" srcId="{B488C483-A703-4F3B-9EC7-3D3CBBAACF76}" destId="{F97B665F-AA96-4CF4-8745-0E4A65DB3260}" srcOrd="4" destOrd="0" presId="urn:microsoft.com/office/officeart/2005/8/layout/list1"/>
    <dgm:cxn modelId="{649B38DA-5576-4B09-B9D9-D870A49963B2}" type="presParOf" srcId="{F97B665F-AA96-4CF4-8745-0E4A65DB3260}" destId="{2A14AB93-7B54-47EB-BF80-01265DDF3A3B}" srcOrd="0" destOrd="0" presId="urn:microsoft.com/office/officeart/2005/8/layout/list1"/>
    <dgm:cxn modelId="{36F5DA02-A3F9-43A5-B41B-531F771B205F}" type="presParOf" srcId="{F97B665F-AA96-4CF4-8745-0E4A65DB3260}" destId="{80405066-2B08-49FE-9191-5B69BEABA5F5}" srcOrd="1" destOrd="0" presId="urn:microsoft.com/office/officeart/2005/8/layout/list1"/>
    <dgm:cxn modelId="{9A6D4ABD-86A3-4EF4-B775-0E48EA4205D7}" type="presParOf" srcId="{B488C483-A703-4F3B-9EC7-3D3CBBAACF76}" destId="{A6E9CFE8-A84A-4DCE-960C-6EF16E87691C}" srcOrd="5" destOrd="0" presId="urn:microsoft.com/office/officeart/2005/8/layout/list1"/>
    <dgm:cxn modelId="{368633AF-05A8-487B-861B-475EF4DDE560}" type="presParOf" srcId="{B488C483-A703-4F3B-9EC7-3D3CBBAACF76}" destId="{6F2FB7BB-9596-4ABE-983D-AD96CC30C100}" srcOrd="6" destOrd="0" presId="urn:microsoft.com/office/officeart/2005/8/layout/list1"/>
    <dgm:cxn modelId="{9602D329-4605-4786-8F62-63D655DA385E}" type="presParOf" srcId="{B488C483-A703-4F3B-9EC7-3D3CBBAACF76}" destId="{BB289B79-B97B-422A-86D9-18329102AAB8}" srcOrd="7" destOrd="0" presId="urn:microsoft.com/office/officeart/2005/8/layout/list1"/>
    <dgm:cxn modelId="{B3C087ED-F838-4C7F-8C9E-1572A996699E}" type="presParOf" srcId="{B488C483-A703-4F3B-9EC7-3D3CBBAACF76}" destId="{4BD9E382-F66A-41AC-811E-84A63ED2E888}" srcOrd="8" destOrd="0" presId="urn:microsoft.com/office/officeart/2005/8/layout/list1"/>
    <dgm:cxn modelId="{D971CF96-BEF3-4395-84EA-B831911BF180}" type="presParOf" srcId="{4BD9E382-F66A-41AC-811E-84A63ED2E888}" destId="{D64A7773-6D9C-42DC-B36A-CABC75E054C5}" srcOrd="0" destOrd="0" presId="urn:microsoft.com/office/officeart/2005/8/layout/list1"/>
    <dgm:cxn modelId="{183CEBB5-F7B5-494A-9AE9-4760A7EF2FAE}" type="presParOf" srcId="{4BD9E382-F66A-41AC-811E-84A63ED2E888}" destId="{DB7349A8-07DE-4544-8F66-3FF8F572699E}" srcOrd="1" destOrd="0" presId="urn:microsoft.com/office/officeart/2005/8/layout/list1"/>
    <dgm:cxn modelId="{FCD2FA52-8947-4CAA-A931-279FA1D74041}" type="presParOf" srcId="{B488C483-A703-4F3B-9EC7-3D3CBBAACF76}" destId="{5ED5CE3B-D05E-484A-A71E-65A36FC5C7C6}" srcOrd="9" destOrd="0" presId="urn:microsoft.com/office/officeart/2005/8/layout/list1"/>
    <dgm:cxn modelId="{1BFD846E-FE75-4A7B-B30A-FAD9E7B04D2C}" type="presParOf" srcId="{B488C483-A703-4F3B-9EC7-3D3CBBAACF76}" destId="{9000D149-DC5C-4B75-B3E7-559771B726C8}" srcOrd="10" destOrd="0" presId="urn:microsoft.com/office/officeart/2005/8/layout/list1"/>
    <dgm:cxn modelId="{F679E437-F854-463F-91B6-AA431F601FCC}" type="presParOf" srcId="{B488C483-A703-4F3B-9EC7-3D3CBBAACF76}" destId="{7E320D15-33C4-4EED-B014-DA7C4081BF3B}" srcOrd="11" destOrd="0" presId="urn:microsoft.com/office/officeart/2005/8/layout/list1"/>
    <dgm:cxn modelId="{41192144-C3A4-4548-8986-660E0D2170ED}" type="presParOf" srcId="{B488C483-A703-4F3B-9EC7-3D3CBBAACF76}" destId="{ABDC48CA-34A2-4FA8-80EC-C7631092F63F}" srcOrd="12" destOrd="0" presId="urn:microsoft.com/office/officeart/2005/8/layout/list1"/>
    <dgm:cxn modelId="{9DCD51DB-102B-46C2-8172-4DC9EF33CF94}" type="presParOf" srcId="{ABDC48CA-34A2-4FA8-80EC-C7631092F63F}" destId="{1E5250BB-48E8-49C5-930B-75A6869602AA}" srcOrd="0" destOrd="0" presId="urn:microsoft.com/office/officeart/2005/8/layout/list1"/>
    <dgm:cxn modelId="{7F443694-056D-4F26-8852-98135987959F}" type="presParOf" srcId="{ABDC48CA-34A2-4FA8-80EC-C7631092F63F}" destId="{8AADCA39-53B3-414E-BE30-8476AEF8DD5D}" srcOrd="1" destOrd="0" presId="urn:microsoft.com/office/officeart/2005/8/layout/list1"/>
    <dgm:cxn modelId="{84422474-60A0-450C-B5D1-D6C5F9BE68D8}" type="presParOf" srcId="{B488C483-A703-4F3B-9EC7-3D3CBBAACF76}" destId="{C97DF83C-06E8-47C9-B33C-CD441C10DCFA}" srcOrd="13" destOrd="0" presId="urn:microsoft.com/office/officeart/2005/8/layout/list1"/>
    <dgm:cxn modelId="{8056B23C-6C5E-4FAF-A16F-1D452CBA9E25}" type="presParOf" srcId="{B488C483-A703-4F3B-9EC7-3D3CBBAACF76}" destId="{1EE4C8F1-7AC2-4058-8735-B128D66C8468}" srcOrd="14" destOrd="0" presId="urn:microsoft.com/office/officeart/2005/8/layout/list1"/>
    <dgm:cxn modelId="{F4136A7C-0B59-4058-97BB-62DE4CC41ABE}" type="presParOf" srcId="{B488C483-A703-4F3B-9EC7-3D3CBBAACF76}" destId="{727B5EFB-A1A8-4933-9300-60B5B4D9CB79}" srcOrd="15" destOrd="0" presId="urn:microsoft.com/office/officeart/2005/8/layout/list1"/>
    <dgm:cxn modelId="{0D07D60C-0EF9-4408-998E-B10B83E74CC0}" type="presParOf" srcId="{B488C483-A703-4F3B-9EC7-3D3CBBAACF76}" destId="{E16BE15A-4190-4E02-B6BC-85C823E16139}" srcOrd="16" destOrd="0" presId="urn:microsoft.com/office/officeart/2005/8/layout/list1"/>
    <dgm:cxn modelId="{69BF4582-5F34-4235-8EF7-7104F7EDEFA2}" type="presParOf" srcId="{E16BE15A-4190-4E02-B6BC-85C823E16139}" destId="{CF3F861F-15DB-4201-8F5F-68DFAE7AEF08}" srcOrd="0" destOrd="0" presId="urn:microsoft.com/office/officeart/2005/8/layout/list1"/>
    <dgm:cxn modelId="{64133ED2-7990-463F-8BE8-0A5CB20DDC39}" type="presParOf" srcId="{E16BE15A-4190-4E02-B6BC-85C823E16139}" destId="{3E15E787-5398-49F0-A2C9-3B9EEDD3921A}" srcOrd="1" destOrd="0" presId="urn:microsoft.com/office/officeart/2005/8/layout/list1"/>
    <dgm:cxn modelId="{F224013C-C5C5-48CF-B877-B50D2BD85315}" type="presParOf" srcId="{B488C483-A703-4F3B-9EC7-3D3CBBAACF76}" destId="{9D7CCD60-1EF0-4B59-9A9D-B1FED12434E6}" srcOrd="17" destOrd="0" presId="urn:microsoft.com/office/officeart/2005/8/layout/list1"/>
    <dgm:cxn modelId="{DCE2704F-4FEF-4305-BB2B-59FEB1436F93}" type="presParOf" srcId="{B488C483-A703-4F3B-9EC7-3D3CBBAACF76}" destId="{5C222A13-8482-4D8B-B493-9FCABD6D106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39E07-6EC9-4AD9-9824-6ED2E42DA44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01780E6-B393-4687-808C-C4079835A31F}">
      <dgm:prSet custT="1"/>
      <dgm:spPr/>
      <dgm:t>
        <a:bodyPr/>
        <a:lstStyle/>
        <a:p>
          <a:r>
            <a:rPr lang="en-US" sz="2100" dirty="0" err="1"/>
            <a:t>Indar</a:t>
          </a:r>
          <a:r>
            <a:rPr lang="en-US" sz="2100" dirty="0"/>
            <a:t> (fenbuconazole) – Group 3</a:t>
          </a:r>
          <a:br>
            <a:rPr lang="en-US" sz="2100" dirty="0"/>
          </a:br>
          <a:r>
            <a:rPr lang="en-US" sz="2100" dirty="0"/>
            <a:t>Chemigation allowed, check pricing</a:t>
          </a:r>
        </a:p>
      </dgm:t>
    </dgm:pt>
    <dgm:pt modelId="{F27BF047-9C6C-4935-8455-FECC68BB945B}" type="parTrans" cxnId="{A3C30539-CC4D-44C5-B266-CA1FBA54F6D6}">
      <dgm:prSet/>
      <dgm:spPr/>
      <dgm:t>
        <a:bodyPr/>
        <a:lstStyle/>
        <a:p>
          <a:endParaRPr lang="en-US"/>
        </a:p>
      </dgm:t>
    </dgm:pt>
    <dgm:pt modelId="{4DCAF4C0-72D5-45B0-8082-D5E53B276AD6}" type="sibTrans" cxnId="{A3C30539-CC4D-44C5-B266-CA1FBA54F6D6}">
      <dgm:prSet/>
      <dgm:spPr/>
      <dgm:t>
        <a:bodyPr/>
        <a:lstStyle/>
        <a:p>
          <a:endParaRPr lang="en-US"/>
        </a:p>
      </dgm:t>
    </dgm:pt>
    <dgm:pt modelId="{37CDC6E7-BBBA-4C44-BA4B-C95ED46E125D}">
      <dgm:prSet custT="1"/>
      <dgm:spPr/>
      <dgm:t>
        <a:bodyPr/>
        <a:lstStyle/>
        <a:p>
          <a:r>
            <a:rPr lang="en-US" sz="2000" dirty="0" err="1"/>
            <a:t>Harvanta</a:t>
          </a:r>
          <a:r>
            <a:rPr lang="en-US" sz="2000" dirty="0"/>
            <a:t> (</a:t>
          </a:r>
          <a:r>
            <a:rPr lang="en-US" sz="2000" dirty="0" err="1"/>
            <a:t>cyclaniliprole</a:t>
          </a:r>
          <a:r>
            <a:rPr lang="en-US" sz="2000" dirty="0"/>
            <a:t>) – Group 28</a:t>
          </a:r>
          <a:br>
            <a:rPr lang="en-US" sz="2000" dirty="0"/>
          </a:br>
          <a:r>
            <a:rPr lang="en-US" sz="2000" dirty="0"/>
            <a:t>On CI Chart, no pests labelled, likely no 2022 use</a:t>
          </a:r>
        </a:p>
      </dgm:t>
    </dgm:pt>
    <dgm:pt modelId="{FB4BE06F-CDFF-4264-930D-4977FA7A1AB7}" type="parTrans" cxnId="{39BC6187-A4CE-478C-A4D4-18DC1AA7F6C1}">
      <dgm:prSet/>
      <dgm:spPr/>
      <dgm:t>
        <a:bodyPr/>
        <a:lstStyle/>
        <a:p>
          <a:endParaRPr lang="en-US"/>
        </a:p>
      </dgm:t>
    </dgm:pt>
    <dgm:pt modelId="{6437E368-8222-4322-A02F-5495D934CD28}" type="sibTrans" cxnId="{39BC6187-A4CE-478C-A4D4-18DC1AA7F6C1}">
      <dgm:prSet/>
      <dgm:spPr/>
      <dgm:t>
        <a:bodyPr/>
        <a:lstStyle/>
        <a:p>
          <a:endParaRPr lang="en-US"/>
        </a:p>
      </dgm:t>
    </dgm:pt>
    <dgm:pt modelId="{C9B00DCC-9930-42EA-A805-79CC1EFDBA15}">
      <dgm:prSet custT="1"/>
      <dgm:spPr/>
      <dgm:t>
        <a:bodyPr/>
        <a:lstStyle/>
        <a:p>
          <a:r>
            <a:rPr lang="en-US" sz="2100" dirty="0" err="1"/>
            <a:t>Lontrel</a:t>
          </a:r>
          <a:r>
            <a:rPr lang="en-US" sz="2100" dirty="0"/>
            <a:t> (clopyralid) – Group 4</a:t>
          </a:r>
          <a:br>
            <a:rPr lang="en-US" sz="2100" dirty="0"/>
          </a:br>
          <a:r>
            <a:rPr lang="en-US" sz="2100" dirty="0"/>
            <a:t>URMULE pending</a:t>
          </a:r>
        </a:p>
      </dgm:t>
    </dgm:pt>
    <dgm:pt modelId="{6FA4B607-1E32-4D75-85BF-60F819F0FEDD}" type="parTrans" cxnId="{291B7062-EC74-4820-A920-9559D8131237}">
      <dgm:prSet/>
      <dgm:spPr/>
      <dgm:t>
        <a:bodyPr/>
        <a:lstStyle/>
        <a:p>
          <a:endParaRPr lang="en-US"/>
        </a:p>
      </dgm:t>
    </dgm:pt>
    <dgm:pt modelId="{E2836BB2-3370-4E26-9B91-52346E37FD1A}" type="sibTrans" cxnId="{291B7062-EC74-4820-A920-9559D8131237}">
      <dgm:prSet/>
      <dgm:spPr/>
      <dgm:t>
        <a:bodyPr/>
        <a:lstStyle/>
        <a:p>
          <a:endParaRPr lang="en-US"/>
        </a:p>
      </dgm:t>
    </dgm:pt>
    <dgm:pt modelId="{66481DD4-180F-4BC5-8AA6-A08B28B3CC70}">
      <dgm:prSet/>
      <dgm:spPr/>
      <dgm:t>
        <a:bodyPr/>
        <a:lstStyle/>
        <a:p>
          <a:r>
            <a:rPr lang="en-US" dirty="0"/>
            <a:t>Authority (</a:t>
          </a:r>
          <a:r>
            <a:rPr lang="en-US" dirty="0" err="1"/>
            <a:t>sulfentrazone</a:t>
          </a:r>
          <a:r>
            <a:rPr lang="en-US" dirty="0"/>
            <a:t>) – Group 14</a:t>
          </a:r>
          <a:br>
            <a:rPr lang="en-US" dirty="0"/>
          </a:br>
          <a:r>
            <a:rPr lang="en-US" dirty="0"/>
            <a:t>No later than end of March, wash-in required</a:t>
          </a:r>
        </a:p>
      </dgm:t>
    </dgm:pt>
    <dgm:pt modelId="{E163C8C9-12A8-4E37-A05E-8560A4355459}" type="parTrans" cxnId="{B21DFFF7-B7B7-4138-B9D5-843526809961}">
      <dgm:prSet/>
      <dgm:spPr/>
      <dgm:t>
        <a:bodyPr/>
        <a:lstStyle/>
        <a:p>
          <a:endParaRPr lang="en-US"/>
        </a:p>
      </dgm:t>
    </dgm:pt>
    <dgm:pt modelId="{BBE777AA-EA72-4A0C-BBF5-D52CF3AE2403}" type="sibTrans" cxnId="{B21DFFF7-B7B7-4138-B9D5-843526809961}">
      <dgm:prSet/>
      <dgm:spPr/>
      <dgm:t>
        <a:bodyPr/>
        <a:lstStyle/>
        <a:p>
          <a:endParaRPr lang="en-US"/>
        </a:p>
      </dgm:t>
    </dgm:pt>
    <dgm:pt modelId="{CB0EDF9C-767C-4EBC-9537-65379E39593D}">
      <dgm:prSet/>
      <dgm:spPr/>
      <dgm:t>
        <a:bodyPr/>
        <a:lstStyle/>
        <a:p>
          <a:r>
            <a:rPr lang="en-US" dirty="0"/>
            <a:t>Bravo/Echo (chlorothalonil) – Group M5</a:t>
          </a:r>
          <a:br>
            <a:rPr lang="en-US" dirty="0"/>
          </a:br>
          <a:r>
            <a:rPr lang="en-US" dirty="0"/>
            <a:t>Special review proposing removal all food uses</a:t>
          </a:r>
        </a:p>
      </dgm:t>
    </dgm:pt>
    <dgm:pt modelId="{0DA66C3C-FF06-4E8D-AB50-62D146DBC252}" type="parTrans" cxnId="{C0B6862C-02FF-46AE-944C-C156D026DC4C}">
      <dgm:prSet/>
      <dgm:spPr/>
      <dgm:t>
        <a:bodyPr/>
        <a:lstStyle/>
        <a:p>
          <a:endParaRPr lang="en-US"/>
        </a:p>
      </dgm:t>
    </dgm:pt>
    <dgm:pt modelId="{5D7CF59A-CDA7-447C-B251-F8471EA8F19F}" type="sibTrans" cxnId="{C0B6862C-02FF-46AE-944C-C156D026DC4C}">
      <dgm:prSet/>
      <dgm:spPr/>
      <dgm:t>
        <a:bodyPr/>
        <a:lstStyle/>
        <a:p>
          <a:endParaRPr lang="en-US"/>
        </a:p>
      </dgm:t>
    </dgm:pt>
    <dgm:pt modelId="{B488C483-A703-4F3B-9EC7-3D3CBBAACF76}" type="pres">
      <dgm:prSet presAssocID="{0A539E07-6EC9-4AD9-9824-6ED2E42DA447}" presName="linear" presStyleCnt="0">
        <dgm:presLayoutVars>
          <dgm:dir/>
          <dgm:animLvl val="lvl"/>
          <dgm:resizeHandles val="exact"/>
        </dgm:presLayoutVars>
      </dgm:prSet>
      <dgm:spPr/>
    </dgm:pt>
    <dgm:pt modelId="{C63494B6-14CD-4504-96B9-5F41715F7002}" type="pres">
      <dgm:prSet presAssocID="{A01780E6-B393-4687-808C-C4079835A31F}" presName="parentLin" presStyleCnt="0"/>
      <dgm:spPr/>
    </dgm:pt>
    <dgm:pt modelId="{E83D5362-58BA-4DE5-BC28-76574FDC86D2}" type="pres">
      <dgm:prSet presAssocID="{A01780E6-B393-4687-808C-C4079835A31F}" presName="parentLeftMargin" presStyleLbl="node1" presStyleIdx="0" presStyleCnt="5"/>
      <dgm:spPr/>
    </dgm:pt>
    <dgm:pt modelId="{80A57BA7-3B84-4072-BF7D-53AE7DA2317E}" type="pres">
      <dgm:prSet presAssocID="{A01780E6-B393-4687-808C-C4079835A31F}" presName="parentText" presStyleLbl="node1" presStyleIdx="0" presStyleCnt="5" custScaleY="146035">
        <dgm:presLayoutVars>
          <dgm:chMax val="0"/>
          <dgm:bulletEnabled val="1"/>
        </dgm:presLayoutVars>
      </dgm:prSet>
      <dgm:spPr/>
    </dgm:pt>
    <dgm:pt modelId="{48286DCF-EBBB-41E9-BB30-2552DA49F324}" type="pres">
      <dgm:prSet presAssocID="{A01780E6-B393-4687-808C-C4079835A31F}" presName="negativeSpace" presStyleCnt="0"/>
      <dgm:spPr/>
    </dgm:pt>
    <dgm:pt modelId="{875AC4A5-77E4-4160-A735-366C42EC40F3}" type="pres">
      <dgm:prSet presAssocID="{A01780E6-B393-4687-808C-C4079835A31F}" presName="childText" presStyleLbl="conFgAcc1" presStyleIdx="0" presStyleCnt="5" custScaleX="93540">
        <dgm:presLayoutVars>
          <dgm:bulletEnabled val="1"/>
        </dgm:presLayoutVars>
      </dgm:prSet>
      <dgm:spPr/>
    </dgm:pt>
    <dgm:pt modelId="{574F2E6B-880B-4FDC-B4CD-D0AE8E49D7B5}" type="pres">
      <dgm:prSet presAssocID="{4DCAF4C0-72D5-45B0-8082-D5E53B276AD6}" presName="spaceBetweenRectangles" presStyleCnt="0"/>
      <dgm:spPr/>
    </dgm:pt>
    <dgm:pt modelId="{F97B665F-AA96-4CF4-8745-0E4A65DB3260}" type="pres">
      <dgm:prSet presAssocID="{37CDC6E7-BBBA-4C44-BA4B-C95ED46E125D}" presName="parentLin" presStyleCnt="0"/>
      <dgm:spPr/>
    </dgm:pt>
    <dgm:pt modelId="{2A14AB93-7B54-47EB-BF80-01265DDF3A3B}" type="pres">
      <dgm:prSet presAssocID="{37CDC6E7-BBBA-4C44-BA4B-C95ED46E125D}" presName="parentLeftMargin" presStyleLbl="node1" presStyleIdx="0" presStyleCnt="5"/>
      <dgm:spPr/>
    </dgm:pt>
    <dgm:pt modelId="{80405066-2B08-49FE-9191-5B69BEABA5F5}" type="pres">
      <dgm:prSet presAssocID="{37CDC6E7-BBBA-4C44-BA4B-C95ED46E125D}" presName="parentText" presStyleLbl="node1" presStyleIdx="1" presStyleCnt="5" custScaleY="145376">
        <dgm:presLayoutVars>
          <dgm:chMax val="0"/>
          <dgm:bulletEnabled val="1"/>
        </dgm:presLayoutVars>
      </dgm:prSet>
      <dgm:spPr/>
    </dgm:pt>
    <dgm:pt modelId="{A6E9CFE8-A84A-4DCE-960C-6EF16E87691C}" type="pres">
      <dgm:prSet presAssocID="{37CDC6E7-BBBA-4C44-BA4B-C95ED46E125D}" presName="negativeSpace" presStyleCnt="0"/>
      <dgm:spPr/>
    </dgm:pt>
    <dgm:pt modelId="{6F2FB7BB-9596-4ABE-983D-AD96CC30C100}" type="pres">
      <dgm:prSet presAssocID="{37CDC6E7-BBBA-4C44-BA4B-C95ED46E125D}" presName="childText" presStyleLbl="conFgAcc1" presStyleIdx="1" presStyleCnt="5" custScaleX="93809">
        <dgm:presLayoutVars>
          <dgm:bulletEnabled val="1"/>
        </dgm:presLayoutVars>
      </dgm:prSet>
      <dgm:spPr/>
    </dgm:pt>
    <dgm:pt modelId="{BB289B79-B97B-422A-86D9-18329102AAB8}" type="pres">
      <dgm:prSet presAssocID="{6437E368-8222-4322-A02F-5495D934CD28}" presName="spaceBetweenRectangles" presStyleCnt="0"/>
      <dgm:spPr/>
    </dgm:pt>
    <dgm:pt modelId="{4BD9E382-F66A-41AC-811E-84A63ED2E888}" type="pres">
      <dgm:prSet presAssocID="{C9B00DCC-9930-42EA-A805-79CC1EFDBA15}" presName="parentLin" presStyleCnt="0"/>
      <dgm:spPr/>
    </dgm:pt>
    <dgm:pt modelId="{D64A7773-6D9C-42DC-B36A-CABC75E054C5}" type="pres">
      <dgm:prSet presAssocID="{C9B00DCC-9930-42EA-A805-79CC1EFDBA15}" presName="parentLeftMargin" presStyleLbl="node1" presStyleIdx="1" presStyleCnt="5"/>
      <dgm:spPr/>
    </dgm:pt>
    <dgm:pt modelId="{DB7349A8-07DE-4544-8F66-3FF8F572699E}" type="pres">
      <dgm:prSet presAssocID="{C9B00DCC-9930-42EA-A805-79CC1EFDBA15}" presName="parentText" presStyleLbl="node1" presStyleIdx="2" presStyleCnt="5" custScaleY="143313">
        <dgm:presLayoutVars>
          <dgm:chMax val="0"/>
          <dgm:bulletEnabled val="1"/>
        </dgm:presLayoutVars>
      </dgm:prSet>
      <dgm:spPr/>
    </dgm:pt>
    <dgm:pt modelId="{5ED5CE3B-D05E-484A-A71E-65A36FC5C7C6}" type="pres">
      <dgm:prSet presAssocID="{C9B00DCC-9930-42EA-A805-79CC1EFDBA15}" presName="negativeSpace" presStyleCnt="0"/>
      <dgm:spPr/>
    </dgm:pt>
    <dgm:pt modelId="{9000D149-DC5C-4B75-B3E7-559771B726C8}" type="pres">
      <dgm:prSet presAssocID="{C9B00DCC-9930-42EA-A805-79CC1EFDBA15}" presName="childText" presStyleLbl="conFgAcc1" presStyleIdx="2" presStyleCnt="5" custScaleX="93511">
        <dgm:presLayoutVars>
          <dgm:bulletEnabled val="1"/>
        </dgm:presLayoutVars>
      </dgm:prSet>
      <dgm:spPr/>
    </dgm:pt>
    <dgm:pt modelId="{7E320D15-33C4-4EED-B014-DA7C4081BF3B}" type="pres">
      <dgm:prSet presAssocID="{E2836BB2-3370-4E26-9B91-52346E37FD1A}" presName="spaceBetweenRectangles" presStyleCnt="0"/>
      <dgm:spPr/>
    </dgm:pt>
    <dgm:pt modelId="{ABDC48CA-34A2-4FA8-80EC-C7631092F63F}" type="pres">
      <dgm:prSet presAssocID="{66481DD4-180F-4BC5-8AA6-A08B28B3CC70}" presName="parentLin" presStyleCnt="0"/>
      <dgm:spPr/>
    </dgm:pt>
    <dgm:pt modelId="{1E5250BB-48E8-49C5-930B-75A6869602AA}" type="pres">
      <dgm:prSet presAssocID="{66481DD4-180F-4BC5-8AA6-A08B28B3CC70}" presName="parentLeftMargin" presStyleLbl="node1" presStyleIdx="2" presStyleCnt="5"/>
      <dgm:spPr/>
    </dgm:pt>
    <dgm:pt modelId="{8AADCA39-53B3-414E-BE30-8476AEF8DD5D}" type="pres">
      <dgm:prSet presAssocID="{66481DD4-180F-4BC5-8AA6-A08B28B3CC70}" presName="parentText" presStyleLbl="node1" presStyleIdx="3" presStyleCnt="5" custScaleY="140859">
        <dgm:presLayoutVars>
          <dgm:chMax val="0"/>
          <dgm:bulletEnabled val="1"/>
        </dgm:presLayoutVars>
      </dgm:prSet>
      <dgm:spPr/>
    </dgm:pt>
    <dgm:pt modelId="{C97DF83C-06E8-47C9-B33C-CD441C10DCFA}" type="pres">
      <dgm:prSet presAssocID="{66481DD4-180F-4BC5-8AA6-A08B28B3CC70}" presName="negativeSpace" presStyleCnt="0"/>
      <dgm:spPr/>
    </dgm:pt>
    <dgm:pt modelId="{1EE4C8F1-7AC2-4058-8735-B128D66C8468}" type="pres">
      <dgm:prSet presAssocID="{66481DD4-180F-4BC5-8AA6-A08B28B3CC70}" presName="childText" presStyleLbl="conFgAcc1" presStyleIdx="3" presStyleCnt="5" custScaleX="93540">
        <dgm:presLayoutVars>
          <dgm:bulletEnabled val="1"/>
        </dgm:presLayoutVars>
      </dgm:prSet>
      <dgm:spPr/>
    </dgm:pt>
    <dgm:pt modelId="{C5357085-630B-465B-94C1-C9C81598E892}" type="pres">
      <dgm:prSet presAssocID="{BBE777AA-EA72-4A0C-BBF5-D52CF3AE2403}" presName="spaceBetweenRectangles" presStyleCnt="0"/>
      <dgm:spPr/>
    </dgm:pt>
    <dgm:pt modelId="{B3823D11-2CD4-4870-8490-5668C4CCE2D3}" type="pres">
      <dgm:prSet presAssocID="{CB0EDF9C-767C-4EBC-9537-65379E39593D}" presName="parentLin" presStyleCnt="0"/>
      <dgm:spPr/>
    </dgm:pt>
    <dgm:pt modelId="{EC99EFED-B1EF-4559-8354-C6BF106453C8}" type="pres">
      <dgm:prSet presAssocID="{CB0EDF9C-767C-4EBC-9537-65379E39593D}" presName="parentLeftMargin" presStyleLbl="node1" presStyleIdx="3" presStyleCnt="5" custScaleY="140859"/>
      <dgm:spPr/>
    </dgm:pt>
    <dgm:pt modelId="{57233D88-81DD-4B56-8257-9B277E8BA472}" type="pres">
      <dgm:prSet presAssocID="{CB0EDF9C-767C-4EBC-9537-65379E39593D}" presName="parentText" presStyleLbl="node1" presStyleIdx="4" presStyleCnt="5" custScaleY="140458">
        <dgm:presLayoutVars>
          <dgm:chMax val="0"/>
          <dgm:bulletEnabled val="1"/>
        </dgm:presLayoutVars>
      </dgm:prSet>
      <dgm:spPr/>
    </dgm:pt>
    <dgm:pt modelId="{B268C850-AD80-4BD4-A5A1-86635DF29E69}" type="pres">
      <dgm:prSet presAssocID="{CB0EDF9C-767C-4EBC-9537-65379E39593D}" presName="negativeSpace" presStyleCnt="0"/>
      <dgm:spPr/>
    </dgm:pt>
    <dgm:pt modelId="{90F440DB-23D3-44D0-BBBB-9B68E6FC4AC0}" type="pres">
      <dgm:prSet presAssocID="{CB0EDF9C-767C-4EBC-9537-65379E39593D}" presName="childText" presStyleLbl="conFgAcc1" presStyleIdx="4" presStyleCnt="5" custScaleX="93989">
        <dgm:presLayoutVars>
          <dgm:bulletEnabled val="1"/>
        </dgm:presLayoutVars>
      </dgm:prSet>
      <dgm:spPr/>
    </dgm:pt>
  </dgm:ptLst>
  <dgm:cxnLst>
    <dgm:cxn modelId="{D099170C-0DB9-46D6-A82A-86EB14850FF7}" type="presOf" srcId="{CB0EDF9C-767C-4EBC-9537-65379E39593D}" destId="{EC99EFED-B1EF-4559-8354-C6BF106453C8}" srcOrd="0" destOrd="0" presId="urn:microsoft.com/office/officeart/2005/8/layout/list1"/>
    <dgm:cxn modelId="{EE3E3E21-6CD2-4F44-BD2C-7091C882A687}" type="presOf" srcId="{A01780E6-B393-4687-808C-C4079835A31F}" destId="{80A57BA7-3B84-4072-BF7D-53AE7DA2317E}" srcOrd="1" destOrd="0" presId="urn:microsoft.com/office/officeart/2005/8/layout/list1"/>
    <dgm:cxn modelId="{D1560E23-F124-4889-B6E9-36A860B34864}" type="presOf" srcId="{66481DD4-180F-4BC5-8AA6-A08B28B3CC70}" destId="{8AADCA39-53B3-414E-BE30-8476AEF8DD5D}" srcOrd="1" destOrd="0" presId="urn:microsoft.com/office/officeart/2005/8/layout/list1"/>
    <dgm:cxn modelId="{C0B6862C-02FF-46AE-944C-C156D026DC4C}" srcId="{0A539E07-6EC9-4AD9-9824-6ED2E42DA447}" destId="{CB0EDF9C-767C-4EBC-9537-65379E39593D}" srcOrd="4" destOrd="0" parTransId="{0DA66C3C-FF06-4E8D-AB50-62D146DBC252}" sibTransId="{5D7CF59A-CDA7-447C-B251-F8471EA8F19F}"/>
    <dgm:cxn modelId="{A3C30539-CC4D-44C5-B266-CA1FBA54F6D6}" srcId="{0A539E07-6EC9-4AD9-9824-6ED2E42DA447}" destId="{A01780E6-B393-4687-808C-C4079835A31F}" srcOrd="0" destOrd="0" parTransId="{F27BF047-9C6C-4935-8455-FECC68BB945B}" sibTransId="{4DCAF4C0-72D5-45B0-8082-D5E53B276AD6}"/>
    <dgm:cxn modelId="{D925C861-413F-4E9A-A5CC-1C483FB7F0A7}" type="presOf" srcId="{37CDC6E7-BBBA-4C44-BA4B-C95ED46E125D}" destId="{80405066-2B08-49FE-9191-5B69BEABA5F5}" srcOrd="1" destOrd="0" presId="urn:microsoft.com/office/officeart/2005/8/layout/list1"/>
    <dgm:cxn modelId="{291B7062-EC74-4820-A920-9559D8131237}" srcId="{0A539E07-6EC9-4AD9-9824-6ED2E42DA447}" destId="{C9B00DCC-9930-42EA-A805-79CC1EFDBA15}" srcOrd="2" destOrd="0" parTransId="{6FA4B607-1E32-4D75-85BF-60F819F0FEDD}" sibTransId="{E2836BB2-3370-4E26-9B91-52346E37FD1A}"/>
    <dgm:cxn modelId="{39BC6187-A4CE-478C-A4D4-18DC1AA7F6C1}" srcId="{0A539E07-6EC9-4AD9-9824-6ED2E42DA447}" destId="{37CDC6E7-BBBA-4C44-BA4B-C95ED46E125D}" srcOrd="1" destOrd="0" parTransId="{FB4BE06F-CDFF-4264-930D-4977FA7A1AB7}" sibTransId="{6437E368-8222-4322-A02F-5495D934CD28}"/>
    <dgm:cxn modelId="{D4FF1699-50D3-4F5F-B607-CEADF1DE0A1D}" type="presOf" srcId="{0A539E07-6EC9-4AD9-9824-6ED2E42DA447}" destId="{B488C483-A703-4F3B-9EC7-3D3CBBAACF76}" srcOrd="0" destOrd="0" presId="urn:microsoft.com/office/officeart/2005/8/layout/list1"/>
    <dgm:cxn modelId="{10C3089A-34C2-4265-98A6-6306006AE6B4}" type="presOf" srcId="{A01780E6-B393-4687-808C-C4079835A31F}" destId="{E83D5362-58BA-4DE5-BC28-76574FDC86D2}" srcOrd="0" destOrd="0" presId="urn:microsoft.com/office/officeart/2005/8/layout/list1"/>
    <dgm:cxn modelId="{1D9816AC-AFAF-42D0-BFF8-970F4175CEE9}" type="presOf" srcId="{C9B00DCC-9930-42EA-A805-79CC1EFDBA15}" destId="{DB7349A8-07DE-4544-8F66-3FF8F572699E}" srcOrd="1" destOrd="0" presId="urn:microsoft.com/office/officeart/2005/8/layout/list1"/>
    <dgm:cxn modelId="{D0844CB0-6A87-4356-8B2A-5AFA6FEFEB5F}" type="presOf" srcId="{66481DD4-180F-4BC5-8AA6-A08B28B3CC70}" destId="{1E5250BB-48E8-49C5-930B-75A6869602AA}" srcOrd="0" destOrd="0" presId="urn:microsoft.com/office/officeart/2005/8/layout/list1"/>
    <dgm:cxn modelId="{9B5B87B3-7BD5-4235-A1F7-1A014AFE2D66}" type="presOf" srcId="{C9B00DCC-9930-42EA-A805-79CC1EFDBA15}" destId="{D64A7773-6D9C-42DC-B36A-CABC75E054C5}" srcOrd="0" destOrd="0" presId="urn:microsoft.com/office/officeart/2005/8/layout/list1"/>
    <dgm:cxn modelId="{A388FBC6-5C8A-49CB-B72E-8624026C6680}" type="presOf" srcId="{CB0EDF9C-767C-4EBC-9537-65379E39593D}" destId="{57233D88-81DD-4B56-8257-9B277E8BA472}" srcOrd="1" destOrd="0" presId="urn:microsoft.com/office/officeart/2005/8/layout/list1"/>
    <dgm:cxn modelId="{238CA2F2-F3F0-4428-B71C-D29A8DD1DDC4}" type="presOf" srcId="{37CDC6E7-BBBA-4C44-BA4B-C95ED46E125D}" destId="{2A14AB93-7B54-47EB-BF80-01265DDF3A3B}" srcOrd="0" destOrd="0" presId="urn:microsoft.com/office/officeart/2005/8/layout/list1"/>
    <dgm:cxn modelId="{B21DFFF7-B7B7-4138-B9D5-843526809961}" srcId="{0A539E07-6EC9-4AD9-9824-6ED2E42DA447}" destId="{66481DD4-180F-4BC5-8AA6-A08B28B3CC70}" srcOrd="3" destOrd="0" parTransId="{E163C8C9-12A8-4E37-A05E-8560A4355459}" sibTransId="{BBE777AA-EA72-4A0C-BBF5-D52CF3AE2403}"/>
    <dgm:cxn modelId="{07EFEC70-407B-442C-8DC3-199CEF60A737}" type="presParOf" srcId="{B488C483-A703-4F3B-9EC7-3D3CBBAACF76}" destId="{C63494B6-14CD-4504-96B9-5F41715F7002}" srcOrd="0" destOrd="0" presId="urn:microsoft.com/office/officeart/2005/8/layout/list1"/>
    <dgm:cxn modelId="{58F5F708-22F5-4F45-832E-2520B3D7D014}" type="presParOf" srcId="{C63494B6-14CD-4504-96B9-5F41715F7002}" destId="{E83D5362-58BA-4DE5-BC28-76574FDC86D2}" srcOrd="0" destOrd="0" presId="urn:microsoft.com/office/officeart/2005/8/layout/list1"/>
    <dgm:cxn modelId="{B042AD45-A57B-4A67-8807-0AB94DBDB3CB}" type="presParOf" srcId="{C63494B6-14CD-4504-96B9-5F41715F7002}" destId="{80A57BA7-3B84-4072-BF7D-53AE7DA2317E}" srcOrd="1" destOrd="0" presId="urn:microsoft.com/office/officeart/2005/8/layout/list1"/>
    <dgm:cxn modelId="{04A5CB60-724B-44FF-B63D-C4372969C513}" type="presParOf" srcId="{B488C483-A703-4F3B-9EC7-3D3CBBAACF76}" destId="{48286DCF-EBBB-41E9-BB30-2552DA49F324}" srcOrd="1" destOrd="0" presId="urn:microsoft.com/office/officeart/2005/8/layout/list1"/>
    <dgm:cxn modelId="{A31C821D-89AC-4156-8166-4E96E520906B}" type="presParOf" srcId="{B488C483-A703-4F3B-9EC7-3D3CBBAACF76}" destId="{875AC4A5-77E4-4160-A735-366C42EC40F3}" srcOrd="2" destOrd="0" presId="urn:microsoft.com/office/officeart/2005/8/layout/list1"/>
    <dgm:cxn modelId="{99FFB0D0-A4F6-4D1D-B085-201A02E33892}" type="presParOf" srcId="{B488C483-A703-4F3B-9EC7-3D3CBBAACF76}" destId="{574F2E6B-880B-4FDC-B4CD-D0AE8E49D7B5}" srcOrd="3" destOrd="0" presId="urn:microsoft.com/office/officeart/2005/8/layout/list1"/>
    <dgm:cxn modelId="{58E14D71-AE2A-49EE-820B-BB3C702845E6}" type="presParOf" srcId="{B488C483-A703-4F3B-9EC7-3D3CBBAACF76}" destId="{F97B665F-AA96-4CF4-8745-0E4A65DB3260}" srcOrd="4" destOrd="0" presId="urn:microsoft.com/office/officeart/2005/8/layout/list1"/>
    <dgm:cxn modelId="{649B38DA-5576-4B09-B9D9-D870A49963B2}" type="presParOf" srcId="{F97B665F-AA96-4CF4-8745-0E4A65DB3260}" destId="{2A14AB93-7B54-47EB-BF80-01265DDF3A3B}" srcOrd="0" destOrd="0" presId="urn:microsoft.com/office/officeart/2005/8/layout/list1"/>
    <dgm:cxn modelId="{36F5DA02-A3F9-43A5-B41B-531F771B205F}" type="presParOf" srcId="{F97B665F-AA96-4CF4-8745-0E4A65DB3260}" destId="{80405066-2B08-49FE-9191-5B69BEABA5F5}" srcOrd="1" destOrd="0" presId="urn:microsoft.com/office/officeart/2005/8/layout/list1"/>
    <dgm:cxn modelId="{9A6D4ABD-86A3-4EF4-B775-0E48EA4205D7}" type="presParOf" srcId="{B488C483-A703-4F3B-9EC7-3D3CBBAACF76}" destId="{A6E9CFE8-A84A-4DCE-960C-6EF16E87691C}" srcOrd="5" destOrd="0" presId="urn:microsoft.com/office/officeart/2005/8/layout/list1"/>
    <dgm:cxn modelId="{368633AF-05A8-487B-861B-475EF4DDE560}" type="presParOf" srcId="{B488C483-A703-4F3B-9EC7-3D3CBBAACF76}" destId="{6F2FB7BB-9596-4ABE-983D-AD96CC30C100}" srcOrd="6" destOrd="0" presId="urn:microsoft.com/office/officeart/2005/8/layout/list1"/>
    <dgm:cxn modelId="{9602D329-4605-4786-8F62-63D655DA385E}" type="presParOf" srcId="{B488C483-A703-4F3B-9EC7-3D3CBBAACF76}" destId="{BB289B79-B97B-422A-86D9-18329102AAB8}" srcOrd="7" destOrd="0" presId="urn:microsoft.com/office/officeart/2005/8/layout/list1"/>
    <dgm:cxn modelId="{B3C087ED-F838-4C7F-8C9E-1572A996699E}" type="presParOf" srcId="{B488C483-A703-4F3B-9EC7-3D3CBBAACF76}" destId="{4BD9E382-F66A-41AC-811E-84A63ED2E888}" srcOrd="8" destOrd="0" presId="urn:microsoft.com/office/officeart/2005/8/layout/list1"/>
    <dgm:cxn modelId="{D971CF96-BEF3-4395-84EA-B831911BF180}" type="presParOf" srcId="{4BD9E382-F66A-41AC-811E-84A63ED2E888}" destId="{D64A7773-6D9C-42DC-B36A-CABC75E054C5}" srcOrd="0" destOrd="0" presId="urn:microsoft.com/office/officeart/2005/8/layout/list1"/>
    <dgm:cxn modelId="{183CEBB5-F7B5-494A-9AE9-4760A7EF2FAE}" type="presParOf" srcId="{4BD9E382-F66A-41AC-811E-84A63ED2E888}" destId="{DB7349A8-07DE-4544-8F66-3FF8F572699E}" srcOrd="1" destOrd="0" presId="urn:microsoft.com/office/officeart/2005/8/layout/list1"/>
    <dgm:cxn modelId="{FCD2FA52-8947-4CAA-A931-279FA1D74041}" type="presParOf" srcId="{B488C483-A703-4F3B-9EC7-3D3CBBAACF76}" destId="{5ED5CE3B-D05E-484A-A71E-65A36FC5C7C6}" srcOrd="9" destOrd="0" presId="urn:microsoft.com/office/officeart/2005/8/layout/list1"/>
    <dgm:cxn modelId="{1BFD846E-FE75-4A7B-B30A-FAD9E7B04D2C}" type="presParOf" srcId="{B488C483-A703-4F3B-9EC7-3D3CBBAACF76}" destId="{9000D149-DC5C-4B75-B3E7-559771B726C8}" srcOrd="10" destOrd="0" presId="urn:microsoft.com/office/officeart/2005/8/layout/list1"/>
    <dgm:cxn modelId="{F679E437-F854-463F-91B6-AA431F601FCC}" type="presParOf" srcId="{B488C483-A703-4F3B-9EC7-3D3CBBAACF76}" destId="{7E320D15-33C4-4EED-B014-DA7C4081BF3B}" srcOrd="11" destOrd="0" presId="urn:microsoft.com/office/officeart/2005/8/layout/list1"/>
    <dgm:cxn modelId="{41192144-C3A4-4548-8986-660E0D2170ED}" type="presParOf" srcId="{B488C483-A703-4F3B-9EC7-3D3CBBAACF76}" destId="{ABDC48CA-34A2-4FA8-80EC-C7631092F63F}" srcOrd="12" destOrd="0" presId="urn:microsoft.com/office/officeart/2005/8/layout/list1"/>
    <dgm:cxn modelId="{9DCD51DB-102B-46C2-8172-4DC9EF33CF94}" type="presParOf" srcId="{ABDC48CA-34A2-4FA8-80EC-C7631092F63F}" destId="{1E5250BB-48E8-49C5-930B-75A6869602AA}" srcOrd="0" destOrd="0" presId="urn:microsoft.com/office/officeart/2005/8/layout/list1"/>
    <dgm:cxn modelId="{7F443694-056D-4F26-8852-98135987959F}" type="presParOf" srcId="{ABDC48CA-34A2-4FA8-80EC-C7631092F63F}" destId="{8AADCA39-53B3-414E-BE30-8476AEF8DD5D}" srcOrd="1" destOrd="0" presId="urn:microsoft.com/office/officeart/2005/8/layout/list1"/>
    <dgm:cxn modelId="{84422474-60A0-450C-B5D1-D6C5F9BE68D8}" type="presParOf" srcId="{B488C483-A703-4F3B-9EC7-3D3CBBAACF76}" destId="{C97DF83C-06E8-47C9-B33C-CD441C10DCFA}" srcOrd="13" destOrd="0" presId="urn:microsoft.com/office/officeart/2005/8/layout/list1"/>
    <dgm:cxn modelId="{8056B23C-6C5E-4FAF-A16F-1D452CBA9E25}" type="presParOf" srcId="{B488C483-A703-4F3B-9EC7-3D3CBBAACF76}" destId="{1EE4C8F1-7AC2-4058-8735-B128D66C8468}" srcOrd="14" destOrd="0" presId="urn:microsoft.com/office/officeart/2005/8/layout/list1"/>
    <dgm:cxn modelId="{10D08AEC-B5B5-4FFE-98AB-767178370A39}" type="presParOf" srcId="{B488C483-A703-4F3B-9EC7-3D3CBBAACF76}" destId="{C5357085-630B-465B-94C1-C9C81598E892}" srcOrd="15" destOrd="0" presId="urn:microsoft.com/office/officeart/2005/8/layout/list1"/>
    <dgm:cxn modelId="{7DAD3CFF-C464-400D-85C4-3D5D7780F82B}" type="presParOf" srcId="{B488C483-A703-4F3B-9EC7-3D3CBBAACF76}" destId="{B3823D11-2CD4-4870-8490-5668C4CCE2D3}" srcOrd="16" destOrd="0" presId="urn:microsoft.com/office/officeart/2005/8/layout/list1"/>
    <dgm:cxn modelId="{067D74B5-543C-4CCF-A50D-B58CEEBB5B83}" type="presParOf" srcId="{B3823D11-2CD4-4870-8490-5668C4CCE2D3}" destId="{EC99EFED-B1EF-4559-8354-C6BF106453C8}" srcOrd="0" destOrd="0" presId="urn:microsoft.com/office/officeart/2005/8/layout/list1"/>
    <dgm:cxn modelId="{6F98DC50-F0A0-4ECB-8219-FEE972DA8950}" type="presParOf" srcId="{B3823D11-2CD4-4870-8490-5668C4CCE2D3}" destId="{57233D88-81DD-4B56-8257-9B277E8BA472}" srcOrd="1" destOrd="0" presId="urn:microsoft.com/office/officeart/2005/8/layout/list1"/>
    <dgm:cxn modelId="{A9C59C68-B883-4E1C-BED5-3E30BACBF988}" type="presParOf" srcId="{B488C483-A703-4F3B-9EC7-3D3CBBAACF76}" destId="{B268C850-AD80-4BD4-A5A1-86635DF29E69}" srcOrd="17" destOrd="0" presId="urn:microsoft.com/office/officeart/2005/8/layout/list1"/>
    <dgm:cxn modelId="{37FBEA3D-A7D5-46D6-A64F-8C9A89E68C96}" type="presParOf" srcId="{B488C483-A703-4F3B-9EC7-3D3CBBAACF76}" destId="{90F440DB-23D3-44D0-BBBB-9B68E6FC4AC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7C137E-4736-4B98-A44E-28F0E783DF2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C13EFB1-6322-4549-A843-2C577F1BBF37}">
      <dgm:prSet/>
      <dgm:spPr/>
      <dgm:t>
        <a:bodyPr/>
        <a:lstStyle/>
        <a:p>
          <a:r>
            <a:rPr lang="en-US"/>
            <a:t>2020-2021 Project</a:t>
          </a:r>
        </a:p>
      </dgm:t>
    </dgm:pt>
    <dgm:pt modelId="{90CF4939-A07A-4EFA-9DB8-AA69465ABFC8}" type="parTrans" cxnId="{1ED3C68B-6CDC-4B17-872B-192CE75CDF49}">
      <dgm:prSet/>
      <dgm:spPr/>
      <dgm:t>
        <a:bodyPr/>
        <a:lstStyle/>
        <a:p>
          <a:endParaRPr lang="en-US"/>
        </a:p>
      </dgm:t>
    </dgm:pt>
    <dgm:pt modelId="{74D5A654-E1D1-4AC1-B889-07C3A1FB1BC7}" type="sibTrans" cxnId="{1ED3C68B-6CDC-4B17-872B-192CE75CDF49}">
      <dgm:prSet/>
      <dgm:spPr/>
      <dgm:t>
        <a:bodyPr/>
        <a:lstStyle/>
        <a:p>
          <a:endParaRPr lang="en-US"/>
        </a:p>
      </dgm:t>
    </dgm:pt>
    <dgm:pt modelId="{5A3C2E8F-2935-483A-935E-1895F2E07AD0}">
      <dgm:prSet/>
      <dgm:spPr/>
      <dgm:t>
        <a:bodyPr/>
        <a:lstStyle/>
        <a:p>
          <a:r>
            <a:rPr lang="en-US"/>
            <a:t>Looked at 10 herbicides </a:t>
          </a:r>
        </a:p>
      </dgm:t>
    </dgm:pt>
    <dgm:pt modelId="{E87D0CCA-5751-4EEE-B377-880644771CD2}" type="parTrans" cxnId="{214C5928-6CBB-46FE-9E4F-872582218E87}">
      <dgm:prSet/>
      <dgm:spPr/>
      <dgm:t>
        <a:bodyPr/>
        <a:lstStyle/>
        <a:p>
          <a:endParaRPr lang="en-US"/>
        </a:p>
      </dgm:t>
    </dgm:pt>
    <dgm:pt modelId="{EA00C12C-2B7A-45A7-B1AE-224149B1B3FB}" type="sibTrans" cxnId="{214C5928-6CBB-46FE-9E4F-872582218E87}">
      <dgm:prSet/>
      <dgm:spPr/>
      <dgm:t>
        <a:bodyPr/>
        <a:lstStyle/>
        <a:p>
          <a:endParaRPr lang="en-US"/>
        </a:p>
      </dgm:t>
    </dgm:pt>
    <dgm:pt modelId="{4ECBC6CF-B97B-4465-8AE9-73FA4425A301}">
      <dgm:prSet/>
      <dgm:spPr/>
      <dgm:t>
        <a:bodyPr/>
        <a:lstStyle/>
        <a:p>
          <a:r>
            <a:rPr lang="en-US" dirty="0"/>
            <a:t>Pipeline and novel products</a:t>
          </a:r>
        </a:p>
      </dgm:t>
    </dgm:pt>
    <dgm:pt modelId="{5846DAB7-8F19-45C1-9594-CA9EF2AD4232}" type="parTrans" cxnId="{D198CEBE-3C08-4D90-B4A8-D9C7EBC711C6}">
      <dgm:prSet/>
      <dgm:spPr/>
      <dgm:t>
        <a:bodyPr/>
        <a:lstStyle/>
        <a:p>
          <a:endParaRPr lang="en-US"/>
        </a:p>
      </dgm:t>
    </dgm:pt>
    <dgm:pt modelId="{26DBCC9E-59FD-47FE-8F46-20B8CD2F724E}" type="sibTrans" cxnId="{D198CEBE-3C08-4D90-B4A8-D9C7EBC711C6}">
      <dgm:prSet/>
      <dgm:spPr/>
      <dgm:t>
        <a:bodyPr/>
        <a:lstStyle/>
        <a:p>
          <a:endParaRPr lang="en-US"/>
        </a:p>
      </dgm:t>
    </dgm:pt>
    <dgm:pt modelId="{3C00F3E3-B539-4C66-A13D-411712E91BAA}">
      <dgm:prSet/>
      <dgm:spPr/>
      <dgm:t>
        <a:bodyPr/>
        <a:lstStyle/>
        <a:p>
          <a:r>
            <a:rPr lang="en-US" dirty="0"/>
            <a:t>Thank you to the Cranberry Institute (CI) for funding</a:t>
          </a:r>
        </a:p>
      </dgm:t>
    </dgm:pt>
    <dgm:pt modelId="{45DD33F9-E6A3-4CAF-A75D-B840C2BD6BE3}" type="parTrans" cxnId="{39108ACA-FDAF-4478-A027-B12D41A08E53}">
      <dgm:prSet/>
      <dgm:spPr/>
      <dgm:t>
        <a:bodyPr/>
        <a:lstStyle/>
        <a:p>
          <a:endParaRPr lang="en-US"/>
        </a:p>
      </dgm:t>
    </dgm:pt>
    <dgm:pt modelId="{A02EBA62-ABA6-43B6-ACE1-1A1C9FE69832}" type="sibTrans" cxnId="{39108ACA-FDAF-4478-A027-B12D41A08E53}">
      <dgm:prSet/>
      <dgm:spPr/>
      <dgm:t>
        <a:bodyPr/>
        <a:lstStyle/>
        <a:p>
          <a:endParaRPr lang="en-US"/>
        </a:p>
      </dgm:t>
    </dgm:pt>
    <dgm:pt modelId="{53CC264E-1051-40FC-8FC5-9A2F28B70F75}" type="pres">
      <dgm:prSet presAssocID="{217C137E-4736-4B98-A44E-28F0E783DF20}" presName="vert0" presStyleCnt="0">
        <dgm:presLayoutVars>
          <dgm:dir/>
          <dgm:animOne val="branch"/>
          <dgm:animLvl val="lvl"/>
        </dgm:presLayoutVars>
      </dgm:prSet>
      <dgm:spPr/>
    </dgm:pt>
    <dgm:pt modelId="{0BA853AF-8778-4BE4-8C96-585F8D90D6CE}" type="pres">
      <dgm:prSet presAssocID="{EC13EFB1-6322-4549-A843-2C577F1BBF37}" presName="thickLine" presStyleLbl="alignNode1" presStyleIdx="0" presStyleCnt="4"/>
      <dgm:spPr/>
    </dgm:pt>
    <dgm:pt modelId="{E4CA1CD9-9F51-4EE3-919E-EFD0B90A66CE}" type="pres">
      <dgm:prSet presAssocID="{EC13EFB1-6322-4549-A843-2C577F1BBF37}" presName="horz1" presStyleCnt="0"/>
      <dgm:spPr/>
    </dgm:pt>
    <dgm:pt modelId="{650C7FC0-D560-4447-8997-21E2B420C958}" type="pres">
      <dgm:prSet presAssocID="{EC13EFB1-6322-4549-A843-2C577F1BBF37}" presName="tx1" presStyleLbl="revTx" presStyleIdx="0" presStyleCnt="4"/>
      <dgm:spPr/>
    </dgm:pt>
    <dgm:pt modelId="{A451FB6F-6259-41A0-8C52-B1806E755CE3}" type="pres">
      <dgm:prSet presAssocID="{EC13EFB1-6322-4549-A843-2C577F1BBF37}" presName="vert1" presStyleCnt="0"/>
      <dgm:spPr/>
    </dgm:pt>
    <dgm:pt modelId="{4A06BC0E-F351-4CA2-B13A-92BFFD1B95BE}" type="pres">
      <dgm:prSet presAssocID="{5A3C2E8F-2935-483A-935E-1895F2E07AD0}" presName="thickLine" presStyleLbl="alignNode1" presStyleIdx="1" presStyleCnt="4"/>
      <dgm:spPr/>
    </dgm:pt>
    <dgm:pt modelId="{B86B2A6C-5F5F-4D0D-9F0B-66F9D74E5164}" type="pres">
      <dgm:prSet presAssocID="{5A3C2E8F-2935-483A-935E-1895F2E07AD0}" presName="horz1" presStyleCnt="0"/>
      <dgm:spPr/>
    </dgm:pt>
    <dgm:pt modelId="{60259499-45DE-4971-B65F-51EBD915EDA2}" type="pres">
      <dgm:prSet presAssocID="{5A3C2E8F-2935-483A-935E-1895F2E07AD0}" presName="tx1" presStyleLbl="revTx" presStyleIdx="1" presStyleCnt="4"/>
      <dgm:spPr/>
    </dgm:pt>
    <dgm:pt modelId="{9ED3939A-C3A0-4905-AE29-ABE7AB42EF10}" type="pres">
      <dgm:prSet presAssocID="{5A3C2E8F-2935-483A-935E-1895F2E07AD0}" presName="vert1" presStyleCnt="0"/>
      <dgm:spPr/>
    </dgm:pt>
    <dgm:pt modelId="{7BC5909B-89F8-4857-AC34-667F32A4F5BE}" type="pres">
      <dgm:prSet presAssocID="{4ECBC6CF-B97B-4465-8AE9-73FA4425A301}" presName="thickLine" presStyleLbl="alignNode1" presStyleIdx="2" presStyleCnt="4"/>
      <dgm:spPr/>
    </dgm:pt>
    <dgm:pt modelId="{42E28536-4A71-4612-8F0F-9CFF99226E4D}" type="pres">
      <dgm:prSet presAssocID="{4ECBC6CF-B97B-4465-8AE9-73FA4425A301}" presName="horz1" presStyleCnt="0"/>
      <dgm:spPr/>
    </dgm:pt>
    <dgm:pt modelId="{E2FFDAFF-71C3-4603-8E2F-17D315CBACD8}" type="pres">
      <dgm:prSet presAssocID="{4ECBC6CF-B97B-4465-8AE9-73FA4425A301}" presName="tx1" presStyleLbl="revTx" presStyleIdx="2" presStyleCnt="4"/>
      <dgm:spPr/>
    </dgm:pt>
    <dgm:pt modelId="{BDA6C7CF-EFDF-4777-8EA6-C863B6CE6083}" type="pres">
      <dgm:prSet presAssocID="{4ECBC6CF-B97B-4465-8AE9-73FA4425A301}" presName="vert1" presStyleCnt="0"/>
      <dgm:spPr/>
    </dgm:pt>
    <dgm:pt modelId="{C9F3534B-A9E5-483B-B641-0118ED240AA0}" type="pres">
      <dgm:prSet presAssocID="{3C00F3E3-B539-4C66-A13D-411712E91BAA}" presName="thickLine" presStyleLbl="alignNode1" presStyleIdx="3" presStyleCnt="4"/>
      <dgm:spPr/>
    </dgm:pt>
    <dgm:pt modelId="{1BBEC42D-E3CA-44B3-80B5-A3D1B65CE5F2}" type="pres">
      <dgm:prSet presAssocID="{3C00F3E3-B539-4C66-A13D-411712E91BAA}" presName="horz1" presStyleCnt="0"/>
      <dgm:spPr/>
    </dgm:pt>
    <dgm:pt modelId="{9C1FFB18-B79A-44DB-8BAE-722FE6163E76}" type="pres">
      <dgm:prSet presAssocID="{3C00F3E3-B539-4C66-A13D-411712E91BAA}" presName="tx1" presStyleLbl="revTx" presStyleIdx="3" presStyleCnt="4"/>
      <dgm:spPr/>
    </dgm:pt>
    <dgm:pt modelId="{B62A4E19-4F24-4B1F-B4BE-A2F223977FC8}" type="pres">
      <dgm:prSet presAssocID="{3C00F3E3-B539-4C66-A13D-411712E91BAA}" presName="vert1" presStyleCnt="0"/>
      <dgm:spPr/>
    </dgm:pt>
  </dgm:ptLst>
  <dgm:cxnLst>
    <dgm:cxn modelId="{214C5928-6CBB-46FE-9E4F-872582218E87}" srcId="{217C137E-4736-4B98-A44E-28F0E783DF20}" destId="{5A3C2E8F-2935-483A-935E-1895F2E07AD0}" srcOrd="1" destOrd="0" parTransId="{E87D0CCA-5751-4EEE-B377-880644771CD2}" sibTransId="{EA00C12C-2B7A-45A7-B1AE-224149B1B3FB}"/>
    <dgm:cxn modelId="{0E74DE5D-B985-4AC0-9CF5-CEABA8A8FAC6}" type="presOf" srcId="{217C137E-4736-4B98-A44E-28F0E783DF20}" destId="{53CC264E-1051-40FC-8FC5-9A2F28B70F75}" srcOrd="0" destOrd="0" presId="urn:microsoft.com/office/officeart/2008/layout/LinedList"/>
    <dgm:cxn modelId="{4A53228B-5EA6-42A2-B6F4-4EFE0A4D01E0}" type="presOf" srcId="{5A3C2E8F-2935-483A-935E-1895F2E07AD0}" destId="{60259499-45DE-4971-B65F-51EBD915EDA2}" srcOrd="0" destOrd="0" presId="urn:microsoft.com/office/officeart/2008/layout/LinedList"/>
    <dgm:cxn modelId="{1ED3C68B-6CDC-4B17-872B-192CE75CDF49}" srcId="{217C137E-4736-4B98-A44E-28F0E783DF20}" destId="{EC13EFB1-6322-4549-A843-2C577F1BBF37}" srcOrd="0" destOrd="0" parTransId="{90CF4939-A07A-4EFA-9DB8-AA69465ABFC8}" sibTransId="{74D5A654-E1D1-4AC1-B889-07C3A1FB1BC7}"/>
    <dgm:cxn modelId="{610B29AE-F180-4262-80B2-FAB7F9DC84D8}" type="presOf" srcId="{EC13EFB1-6322-4549-A843-2C577F1BBF37}" destId="{650C7FC0-D560-4447-8997-21E2B420C958}" srcOrd="0" destOrd="0" presId="urn:microsoft.com/office/officeart/2008/layout/LinedList"/>
    <dgm:cxn modelId="{D198CEBE-3C08-4D90-B4A8-D9C7EBC711C6}" srcId="{217C137E-4736-4B98-A44E-28F0E783DF20}" destId="{4ECBC6CF-B97B-4465-8AE9-73FA4425A301}" srcOrd="2" destOrd="0" parTransId="{5846DAB7-8F19-45C1-9594-CA9EF2AD4232}" sibTransId="{26DBCC9E-59FD-47FE-8F46-20B8CD2F724E}"/>
    <dgm:cxn modelId="{39108ACA-FDAF-4478-A027-B12D41A08E53}" srcId="{217C137E-4736-4B98-A44E-28F0E783DF20}" destId="{3C00F3E3-B539-4C66-A13D-411712E91BAA}" srcOrd="3" destOrd="0" parTransId="{45DD33F9-E6A3-4CAF-A75D-B840C2BD6BE3}" sibTransId="{A02EBA62-ABA6-43B6-ACE1-1A1C9FE69832}"/>
    <dgm:cxn modelId="{CEEEB7DA-3D41-4837-B4CD-62A1726B998D}" type="presOf" srcId="{3C00F3E3-B539-4C66-A13D-411712E91BAA}" destId="{9C1FFB18-B79A-44DB-8BAE-722FE6163E76}" srcOrd="0" destOrd="0" presId="urn:microsoft.com/office/officeart/2008/layout/LinedList"/>
    <dgm:cxn modelId="{6B6A80FB-DF04-43D8-992C-C3B27974888B}" type="presOf" srcId="{4ECBC6CF-B97B-4465-8AE9-73FA4425A301}" destId="{E2FFDAFF-71C3-4603-8E2F-17D315CBACD8}" srcOrd="0" destOrd="0" presId="urn:microsoft.com/office/officeart/2008/layout/LinedList"/>
    <dgm:cxn modelId="{46B8C3D3-EE64-4A16-908E-A748475BDD52}" type="presParOf" srcId="{53CC264E-1051-40FC-8FC5-9A2F28B70F75}" destId="{0BA853AF-8778-4BE4-8C96-585F8D90D6CE}" srcOrd="0" destOrd="0" presId="urn:microsoft.com/office/officeart/2008/layout/LinedList"/>
    <dgm:cxn modelId="{41B8DBC0-3FA0-4FFD-B9B7-59DB1BB8F9F6}" type="presParOf" srcId="{53CC264E-1051-40FC-8FC5-9A2F28B70F75}" destId="{E4CA1CD9-9F51-4EE3-919E-EFD0B90A66CE}" srcOrd="1" destOrd="0" presId="urn:microsoft.com/office/officeart/2008/layout/LinedList"/>
    <dgm:cxn modelId="{26B3A610-D077-4EF1-A95F-3855F51D1499}" type="presParOf" srcId="{E4CA1CD9-9F51-4EE3-919E-EFD0B90A66CE}" destId="{650C7FC0-D560-4447-8997-21E2B420C958}" srcOrd="0" destOrd="0" presId="urn:microsoft.com/office/officeart/2008/layout/LinedList"/>
    <dgm:cxn modelId="{F0836C6C-49D5-4787-8566-231F60B85CD0}" type="presParOf" srcId="{E4CA1CD9-9F51-4EE3-919E-EFD0B90A66CE}" destId="{A451FB6F-6259-41A0-8C52-B1806E755CE3}" srcOrd="1" destOrd="0" presId="urn:microsoft.com/office/officeart/2008/layout/LinedList"/>
    <dgm:cxn modelId="{74B615C1-C1EE-4C84-AD8B-F0892EC8BE9A}" type="presParOf" srcId="{53CC264E-1051-40FC-8FC5-9A2F28B70F75}" destId="{4A06BC0E-F351-4CA2-B13A-92BFFD1B95BE}" srcOrd="2" destOrd="0" presId="urn:microsoft.com/office/officeart/2008/layout/LinedList"/>
    <dgm:cxn modelId="{B9357D04-FF5F-473B-9EEC-1F2F4ECA7885}" type="presParOf" srcId="{53CC264E-1051-40FC-8FC5-9A2F28B70F75}" destId="{B86B2A6C-5F5F-4D0D-9F0B-66F9D74E5164}" srcOrd="3" destOrd="0" presId="urn:microsoft.com/office/officeart/2008/layout/LinedList"/>
    <dgm:cxn modelId="{5F8101FE-49D9-48D0-A45E-DBA5803C1A7E}" type="presParOf" srcId="{B86B2A6C-5F5F-4D0D-9F0B-66F9D74E5164}" destId="{60259499-45DE-4971-B65F-51EBD915EDA2}" srcOrd="0" destOrd="0" presId="urn:microsoft.com/office/officeart/2008/layout/LinedList"/>
    <dgm:cxn modelId="{CC372118-C6BC-4F14-A4F5-9086020EDA8B}" type="presParOf" srcId="{B86B2A6C-5F5F-4D0D-9F0B-66F9D74E5164}" destId="{9ED3939A-C3A0-4905-AE29-ABE7AB42EF10}" srcOrd="1" destOrd="0" presId="urn:microsoft.com/office/officeart/2008/layout/LinedList"/>
    <dgm:cxn modelId="{33D43CBC-8401-4EB5-BF04-6674C8CA3972}" type="presParOf" srcId="{53CC264E-1051-40FC-8FC5-9A2F28B70F75}" destId="{7BC5909B-89F8-4857-AC34-667F32A4F5BE}" srcOrd="4" destOrd="0" presId="urn:microsoft.com/office/officeart/2008/layout/LinedList"/>
    <dgm:cxn modelId="{3B77DD85-1CB1-4E6C-BA7F-135866CF43A7}" type="presParOf" srcId="{53CC264E-1051-40FC-8FC5-9A2F28B70F75}" destId="{42E28536-4A71-4612-8F0F-9CFF99226E4D}" srcOrd="5" destOrd="0" presId="urn:microsoft.com/office/officeart/2008/layout/LinedList"/>
    <dgm:cxn modelId="{0559B608-406D-497A-BA53-403412DC4474}" type="presParOf" srcId="{42E28536-4A71-4612-8F0F-9CFF99226E4D}" destId="{E2FFDAFF-71C3-4603-8E2F-17D315CBACD8}" srcOrd="0" destOrd="0" presId="urn:microsoft.com/office/officeart/2008/layout/LinedList"/>
    <dgm:cxn modelId="{F9F59C76-95F7-4A4A-AD3B-CB9F86498F77}" type="presParOf" srcId="{42E28536-4A71-4612-8F0F-9CFF99226E4D}" destId="{BDA6C7CF-EFDF-4777-8EA6-C863B6CE6083}" srcOrd="1" destOrd="0" presId="urn:microsoft.com/office/officeart/2008/layout/LinedList"/>
    <dgm:cxn modelId="{88B92F2B-0A4A-4DD0-A711-AD8FDFAFEE76}" type="presParOf" srcId="{53CC264E-1051-40FC-8FC5-9A2F28B70F75}" destId="{C9F3534B-A9E5-483B-B641-0118ED240AA0}" srcOrd="6" destOrd="0" presId="urn:microsoft.com/office/officeart/2008/layout/LinedList"/>
    <dgm:cxn modelId="{5F64704E-3E59-4C80-8E19-3FA5CBACD3CD}" type="presParOf" srcId="{53CC264E-1051-40FC-8FC5-9A2F28B70F75}" destId="{1BBEC42D-E3CA-44B3-80B5-A3D1B65CE5F2}" srcOrd="7" destOrd="0" presId="urn:microsoft.com/office/officeart/2008/layout/LinedList"/>
    <dgm:cxn modelId="{2554CF11-D3FE-484C-AC65-03ED8801E63B}" type="presParOf" srcId="{1BBEC42D-E3CA-44B3-80B5-A3D1B65CE5F2}" destId="{9C1FFB18-B79A-44DB-8BAE-722FE6163E76}" srcOrd="0" destOrd="0" presId="urn:microsoft.com/office/officeart/2008/layout/LinedList"/>
    <dgm:cxn modelId="{BB7B9A06-F817-425C-8A80-4DED7B979F99}" type="presParOf" srcId="{1BBEC42D-E3CA-44B3-80B5-A3D1B65CE5F2}" destId="{B62A4E19-4F24-4B1F-B4BE-A2F223977F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E3C7C-C4FD-4692-8782-BBC41914CD7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B5C51F3-3D21-4336-B329-F91AAD68CF1F}">
      <dgm:prSet/>
      <dgm:spPr/>
      <dgm:t>
        <a:bodyPr/>
        <a:lstStyle/>
        <a:p>
          <a:r>
            <a:rPr lang="en-US"/>
            <a:t>BCCRF Field 1</a:t>
          </a:r>
        </a:p>
      </dgm:t>
    </dgm:pt>
    <dgm:pt modelId="{DB8B0D0A-FA23-4C91-99AC-77001AF92200}" type="parTrans" cxnId="{3754B9AD-E348-4BAE-A3F9-A8CF48AC5925}">
      <dgm:prSet/>
      <dgm:spPr/>
      <dgm:t>
        <a:bodyPr/>
        <a:lstStyle/>
        <a:p>
          <a:endParaRPr lang="en-US"/>
        </a:p>
      </dgm:t>
    </dgm:pt>
    <dgm:pt modelId="{54CE7DB8-D82A-4CFD-91AA-D18A36025735}" type="sibTrans" cxnId="{3754B9AD-E348-4BAE-A3F9-A8CF48AC5925}">
      <dgm:prSet/>
      <dgm:spPr/>
      <dgm:t>
        <a:bodyPr/>
        <a:lstStyle/>
        <a:p>
          <a:endParaRPr lang="en-US"/>
        </a:p>
      </dgm:t>
    </dgm:pt>
    <dgm:pt modelId="{C1717EF3-A852-46F0-8E5F-26F1388608B3}">
      <dgm:prSet/>
      <dgm:spPr/>
      <dgm:t>
        <a:bodyPr/>
        <a:lstStyle/>
        <a:p>
          <a:r>
            <a:rPr lang="en-US" dirty="0"/>
            <a:t>10 varieties</a:t>
          </a:r>
        </a:p>
      </dgm:t>
    </dgm:pt>
    <dgm:pt modelId="{ADA00668-6475-432A-8351-41D82C4E292F}" type="parTrans" cxnId="{EE32E2DA-6BD7-4503-B36A-2F8A60444B8A}">
      <dgm:prSet/>
      <dgm:spPr/>
      <dgm:t>
        <a:bodyPr/>
        <a:lstStyle/>
        <a:p>
          <a:endParaRPr lang="en-US"/>
        </a:p>
      </dgm:t>
    </dgm:pt>
    <dgm:pt modelId="{B2DE4A48-8DD3-47DC-AADD-7AEBA8AAC5EF}" type="sibTrans" cxnId="{EE32E2DA-6BD7-4503-B36A-2F8A60444B8A}">
      <dgm:prSet/>
      <dgm:spPr/>
      <dgm:t>
        <a:bodyPr/>
        <a:lstStyle/>
        <a:p>
          <a:endParaRPr lang="en-US"/>
        </a:p>
      </dgm:t>
    </dgm:pt>
    <dgm:pt modelId="{615E0C88-8A38-417A-B75D-D41398150E02}">
      <dgm:prSet/>
      <dgm:spPr/>
      <dgm:t>
        <a:bodyPr/>
        <a:lstStyle/>
        <a:p>
          <a:r>
            <a:rPr lang="en-US" dirty="0"/>
            <a:t>Combination of low mow, high mow, and sand treatments</a:t>
          </a:r>
        </a:p>
      </dgm:t>
    </dgm:pt>
    <dgm:pt modelId="{5377843A-A64E-49FC-B850-AE9F7AB17B19}" type="parTrans" cxnId="{1D2389CC-2042-45A5-B501-D276604F4DB4}">
      <dgm:prSet/>
      <dgm:spPr/>
      <dgm:t>
        <a:bodyPr/>
        <a:lstStyle/>
        <a:p>
          <a:endParaRPr lang="en-US"/>
        </a:p>
      </dgm:t>
    </dgm:pt>
    <dgm:pt modelId="{C77B6168-6C24-439D-9701-D7D699C1221D}" type="sibTrans" cxnId="{1D2389CC-2042-45A5-B501-D276604F4DB4}">
      <dgm:prSet/>
      <dgm:spPr/>
      <dgm:t>
        <a:bodyPr/>
        <a:lstStyle/>
        <a:p>
          <a:endParaRPr lang="en-US"/>
        </a:p>
      </dgm:t>
    </dgm:pt>
    <dgm:pt modelId="{28497678-1FF8-45FC-8A01-88B9651FF8E9}">
      <dgm:prSet/>
      <dgm:spPr/>
      <dgm:t>
        <a:bodyPr/>
        <a:lstStyle/>
        <a:p>
          <a:r>
            <a:rPr lang="en-US" dirty="0"/>
            <a:t>3 years of data collected so far</a:t>
          </a:r>
          <a:br>
            <a:rPr lang="en-US" dirty="0"/>
          </a:br>
          <a:r>
            <a:rPr lang="en-US" dirty="0"/>
            <a:t>(2019 – onwards)</a:t>
          </a:r>
        </a:p>
      </dgm:t>
    </dgm:pt>
    <dgm:pt modelId="{E7BCA05D-F65D-4920-9642-DC8DEE9A6AD2}" type="parTrans" cxnId="{4B1A13EF-59C3-4278-BDD7-BA2850AE28F2}">
      <dgm:prSet/>
      <dgm:spPr/>
      <dgm:t>
        <a:bodyPr/>
        <a:lstStyle/>
        <a:p>
          <a:endParaRPr lang="en-US"/>
        </a:p>
      </dgm:t>
    </dgm:pt>
    <dgm:pt modelId="{44AF431F-0FFC-4B39-B677-E22A07AA4F45}" type="sibTrans" cxnId="{4B1A13EF-59C3-4278-BDD7-BA2850AE28F2}">
      <dgm:prSet/>
      <dgm:spPr/>
      <dgm:t>
        <a:bodyPr/>
        <a:lstStyle/>
        <a:p>
          <a:endParaRPr lang="en-US"/>
        </a:p>
      </dgm:t>
    </dgm:pt>
    <dgm:pt modelId="{11347FC9-DC5C-4DC8-8EA3-5B3608815596}">
      <dgm:prSet/>
      <dgm:spPr/>
      <dgm:t>
        <a:bodyPr/>
        <a:lstStyle/>
        <a:p>
          <a:r>
            <a:rPr lang="en-US" dirty="0"/>
            <a:t>Interesting trends in yields rebounding and vine response (go have a look!)</a:t>
          </a:r>
        </a:p>
      </dgm:t>
    </dgm:pt>
    <dgm:pt modelId="{4009DB61-7649-4385-AA77-AEF23AB38BDC}" type="parTrans" cxnId="{470DCF4D-74CB-4E13-B731-10BE7CEB2309}">
      <dgm:prSet/>
      <dgm:spPr/>
      <dgm:t>
        <a:bodyPr/>
        <a:lstStyle/>
        <a:p>
          <a:endParaRPr lang="en-US"/>
        </a:p>
      </dgm:t>
    </dgm:pt>
    <dgm:pt modelId="{F9CDF093-A0F8-4BDB-8DE9-97EE0F928568}" type="sibTrans" cxnId="{470DCF4D-74CB-4E13-B731-10BE7CEB2309}">
      <dgm:prSet/>
      <dgm:spPr/>
      <dgm:t>
        <a:bodyPr/>
        <a:lstStyle/>
        <a:p>
          <a:endParaRPr lang="en-US"/>
        </a:p>
      </dgm:t>
    </dgm:pt>
    <dgm:pt modelId="{0D93C2E5-4C6F-476F-89C6-952B1F08ADC8}" type="pres">
      <dgm:prSet presAssocID="{AD0E3C7C-C4FD-4692-8782-BBC41914CD72}" presName="vert0" presStyleCnt="0">
        <dgm:presLayoutVars>
          <dgm:dir/>
          <dgm:animOne val="branch"/>
          <dgm:animLvl val="lvl"/>
        </dgm:presLayoutVars>
      </dgm:prSet>
      <dgm:spPr/>
    </dgm:pt>
    <dgm:pt modelId="{81E02EDC-D053-475E-946B-CED880C4D89E}" type="pres">
      <dgm:prSet presAssocID="{0B5C51F3-3D21-4336-B329-F91AAD68CF1F}" presName="thickLine" presStyleLbl="alignNode1" presStyleIdx="0" presStyleCnt="5"/>
      <dgm:spPr/>
    </dgm:pt>
    <dgm:pt modelId="{AF4534C8-96B3-4918-A3B0-F72418E091EC}" type="pres">
      <dgm:prSet presAssocID="{0B5C51F3-3D21-4336-B329-F91AAD68CF1F}" presName="horz1" presStyleCnt="0"/>
      <dgm:spPr/>
    </dgm:pt>
    <dgm:pt modelId="{9FBB7BF5-E487-4656-8936-B925C47744B2}" type="pres">
      <dgm:prSet presAssocID="{0B5C51F3-3D21-4336-B329-F91AAD68CF1F}" presName="tx1" presStyleLbl="revTx" presStyleIdx="0" presStyleCnt="5"/>
      <dgm:spPr/>
    </dgm:pt>
    <dgm:pt modelId="{F3B32780-317C-425A-B718-DCD3B141ECA2}" type="pres">
      <dgm:prSet presAssocID="{0B5C51F3-3D21-4336-B329-F91AAD68CF1F}" presName="vert1" presStyleCnt="0"/>
      <dgm:spPr/>
    </dgm:pt>
    <dgm:pt modelId="{258C2DED-7C44-4C18-81C9-E0376ABADC8E}" type="pres">
      <dgm:prSet presAssocID="{C1717EF3-A852-46F0-8E5F-26F1388608B3}" presName="thickLine" presStyleLbl="alignNode1" presStyleIdx="1" presStyleCnt="5"/>
      <dgm:spPr/>
    </dgm:pt>
    <dgm:pt modelId="{EA76AAFE-C851-40B2-91CB-1E3AAFA1B4E7}" type="pres">
      <dgm:prSet presAssocID="{C1717EF3-A852-46F0-8E5F-26F1388608B3}" presName="horz1" presStyleCnt="0"/>
      <dgm:spPr/>
    </dgm:pt>
    <dgm:pt modelId="{7A7AE43D-7EC6-4C2E-A1D8-2736D125C72D}" type="pres">
      <dgm:prSet presAssocID="{C1717EF3-A852-46F0-8E5F-26F1388608B3}" presName="tx1" presStyleLbl="revTx" presStyleIdx="1" presStyleCnt="5"/>
      <dgm:spPr/>
    </dgm:pt>
    <dgm:pt modelId="{ABFA173C-EC94-472F-AEDD-6E6104C31B57}" type="pres">
      <dgm:prSet presAssocID="{C1717EF3-A852-46F0-8E5F-26F1388608B3}" presName="vert1" presStyleCnt="0"/>
      <dgm:spPr/>
    </dgm:pt>
    <dgm:pt modelId="{1975DC68-6925-44F6-A817-E56BF8339DDF}" type="pres">
      <dgm:prSet presAssocID="{615E0C88-8A38-417A-B75D-D41398150E02}" presName="thickLine" presStyleLbl="alignNode1" presStyleIdx="2" presStyleCnt="5"/>
      <dgm:spPr/>
    </dgm:pt>
    <dgm:pt modelId="{649677D2-F977-47EE-8E31-094D08BAEF9B}" type="pres">
      <dgm:prSet presAssocID="{615E0C88-8A38-417A-B75D-D41398150E02}" presName="horz1" presStyleCnt="0"/>
      <dgm:spPr/>
    </dgm:pt>
    <dgm:pt modelId="{60BEC4D3-334C-4B4C-9B10-4F8F9EB0FACB}" type="pres">
      <dgm:prSet presAssocID="{615E0C88-8A38-417A-B75D-D41398150E02}" presName="tx1" presStyleLbl="revTx" presStyleIdx="2" presStyleCnt="5"/>
      <dgm:spPr/>
    </dgm:pt>
    <dgm:pt modelId="{E83BC361-BF54-4213-A41E-5BAE497460C8}" type="pres">
      <dgm:prSet presAssocID="{615E0C88-8A38-417A-B75D-D41398150E02}" presName="vert1" presStyleCnt="0"/>
      <dgm:spPr/>
    </dgm:pt>
    <dgm:pt modelId="{50595FD3-E8D7-4754-915D-69CBCC590D9B}" type="pres">
      <dgm:prSet presAssocID="{28497678-1FF8-45FC-8A01-88B9651FF8E9}" presName="thickLine" presStyleLbl="alignNode1" presStyleIdx="3" presStyleCnt="5"/>
      <dgm:spPr/>
    </dgm:pt>
    <dgm:pt modelId="{C7BEFB47-5B6E-4A08-853F-633C12BBE826}" type="pres">
      <dgm:prSet presAssocID="{28497678-1FF8-45FC-8A01-88B9651FF8E9}" presName="horz1" presStyleCnt="0"/>
      <dgm:spPr/>
    </dgm:pt>
    <dgm:pt modelId="{BF229E7A-63E6-4E6F-972E-ED83F0F634C5}" type="pres">
      <dgm:prSet presAssocID="{28497678-1FF8-45FC-8A01-88B9651FF8E9}" presName="tx1" presStyleLbl="revTx" presStyleIdx="3" presStyleCnt="5"/>
      <dgm:spPr/>
    </dgm:pt>
    <dgm:pt modelId="{B6DB5916-F114-4A62-9C23-7AC36DEA5C03}" type="pres">
      <dgm:prSet presAssocID="{28497678-1FF8-45FC-8A01-88B9651FF8E9}" presName="vert1" presStyleCnt="0"/>
      <dgm:spPr/>
    </dgm:pt>
    <dgm:pt modelId="{9E5B603E-97A0-4403-90A9-DA33AE775B41}" type="pres">
      <dgm:prSet presAssocID="{11347FC9-DC5C-4DC8-8EA3-5B3608815596}" presName="thickLine" presStyleLbl="alignNode1" presStyleIdx="4" presStyleCnt="5"/>
      <dgm:spPr/>
    </dgm:pt>
    <dgm:pt modelId="{BF5D2485-BDA2-444A-BA10-054314DE34DF}" type="pres">
      <dgm:prSet presAssocID="{11347FC9-DC5C-4DC8-8EA3-5B3608815596}" presName="horz1" presStyleCnt="0"/>
      <dgm:spPr/>
    </dgm:pt>
    <dgm:pt modelId="{B2EA351D-BC30-48CC-8439-66E8BCF965F8}" type="pres">
      <dgm:prSet presAssocID="{11347FC9-DC5C-4DC8-8EA3-5B3608815596}" presName="tx1" presStyleLbl="revTx" presStyleIdx="4" presStyleCnt="5"/>
      <dgm:spPr/>
    </dgm:pt>
    <dgm:pt modelId="{378609D4-C79F-4D6B-8176-A49E5B81D3E4}" type="pres">
      <dgm:prSet presAssocID="{11347FC9-DC5C-4DC8-8EA3-5B3608815596}" presName="vert1" presStyleCnt="0"/>
      <dgm:spPr/>
    </dgm:pt>
  </dgm:ptLst>
  <dgm:cxnLst>
    <dgm:cxn modelId="{6CFFC91E-B373-4E59-B967-AEEF6022B9A0}" type="presOf" srcId="{C1717EF3-A852-46F0-8E5F-26F1388608B3}" destId="{7A7AE43D-7EC6-4C2E-A1D8-2736D125C72D}" srcOrd="0" destOrd="0" presId="urn:microsoft.com/office/officeart/2008/layout/LinedList"/>
    <dgm:cxn modelId="{86805436-F9D7-4ABB-9140-50A073557EA7}" type="presOf" srcId="{28497678-1FF8-45FC-8A01-88B9651FF8E9}" destId="{BF229E7A-63E6-4E6F-972E-ED83F0F634C5}" srcOrd="0" destOrd="0" presId="urn:microsoft.com/office/officeart/2008/layout/LinedList"/>
    <dgm:cxn modelId="{0E06D95C-3FA9-426A-949C-C4C5A2FB9E5B}" type="presOf" srcId="{615E0C88-8A38-417A-B75D-D41398150E02}" destId="{60BEC4D3-334C-4B4C-9B10-4F8F9EB0FACB}" srcOrd="0" destOrd="0" presId="urn:microsoft.com/office/officeart/2008/layout/LinedList"/>
    <dgm:cxn modelId="{195DDB65-ED88-4E06-9993-2D7A3A7CFD7A}" type="presOf" srcId="{11347FC9-DC5C-4DC8-8EA3-5B3608815596}" destId="{B2EA351D-BC30-48CC-8439-66E8BCF965F8}" srcOrd="0" destOrd="0" presId="urn:microsoft.com/office/officeart/2008/layout/LinedList"/>
    <dgm:cxn modelId="{470DCF4D-74CB-4E13-B731-10BE7CEB2309}" srcId="{AD0E3C7C-C4FD-4692-8782-BBC41914CD72}" destId="{11347FC9-DC5C-4DC8-8EA3-5B3608815596}" srcOrd="4" destOrd="0" parTransId="{4009DB61-7649-4385-AA77-AEF23AB38BDC}" sibTransId="{F9CDF093-A0F8-4BDB-8DE9-97EE0F928568}"/>
    <dgm:cxn modelId="{44B73E7D-4EFC-4E50-8363-C34DD2C1F92E}" type="presOf" srcId="{AD0E3C7C-C4FD-4692-8782-BBC41914CD72}" destId="{0D93C2E5-4C6F-476F-89C6-952B1F08ADC8}" srcOrd="0" destOrd="0" presId="urn:microsoft.com/office/officeart/2008/layout/LinedList"/>
    <dgm:cxn modelId="{AB868990-88CA-41F9-9A0E-9621042666DC}" type="presOf" srcId="{0B5C51F3-3D21-4336-B329-F91AAD68CF1F}" destId="{9FBB7BF5-E487-4656-8936-B925C47744B2}" srcOrd="0" destOrd="0" presId="urn:microsoft.com/office/officeart/2008/layout/LinedList"/>
    <dgm:cxn modelId="{3754B9AD-E348-4BAE-A3F9-A8CF48AC5925}" srcId="{AD0E3C7C-C4FD-4692-8782-BBC41914CD72}" destId="{0B5C51F3-3D21-4336-B329-F91AAD68CF1F}" srcOrd="0" destOrd="0" parTransId="{DB8B0D0A-FA23-4C91-99AC-77001AF92200}" sibTransId="{54CE7DB8-D82A-4CFD-91AA-D18A36025735}"/>
    <dgm:cxn modelId="{1D2389CC-2042-45A5-B501-D276604F4DB4}" srcId="{AD0E3C7C-C4FD-4692-8782-BBC41914CD72}" destId="{615E0C88-8A38-417A-B75D-D41398150E02}" srcOrd="2" destOrd="0" parTransId="{5377843A-A64E-49FC-B850-AE9F7AB17B19}" sibTransId="{C77B6168-6C24-439D-9701-D7D699C1221D}"/>
    <dgm:cxn modelId="{EE32E2DA-6BD7-4503-B36A-2F8A60444B8A}" srcId="{AD0E3C7C-C4FD-4692-8782-BBC41914CD72}" destId="{C1717EF3-A852-46F0-8E5F-26F1388608B3}" srcOrd="1" destOrd="0" parTransId="{ADA00668-6475-432A-8351-41D82C4E292F}" sibTransId="{B2DE4A48-8DD3-47DC-AADD-7AEBA8AAC5EF}"/>
    <dgm:cxn modelId="{4B1A13EF-59C3-4278-BDD7-BA2850AE28F2}" srcId="{AD0E3C7C-C4FD-4692-8782-BBC41914CD72}" destId="{28497678-1FF8-45FC-8A01-88B9651FF8E9}" srcOrd="3" destOrd="0" parTransId="{E7BCA05D-F65D-4920-9642-DC8DEE9A6AD2}" sibTransId="{44AF431F-0FFC-4B39-B677-E22A07AA4F45}"/>
    <dgm:cxn modelId="{E23397DB-78E3-45B6-9E6C-C2FB78626717}" type="presParOf" srcId="{0D93C2E5-4C6F-476F-89C6-952B1F08ADC8}" destId="{81E02EDC-D053-475E-946B-CED880C4D89E}" srcOrd="0" destOrd="0" presId="urn:microsoft.com/office/officeart/2008/layout/LinedList"/>
    <dgm:cxn modelId="{FB788E86-494C-4B4D-83BC-BFA08817D731}" type="presParOf" srcId="{0D93C2E5-4C6F-476F-89C6-952B1F08ADC8}" destId="{AF4534C8-96B3-4918-A3B0-F72418E091EC}" srcOrd="1" destOrd="0" presId="urn:microsoft.com/office/officeart/2008/layout/LinedList"/>
    <dgm:cxn modelId="{81192A27-46E6-4113-A8FD-C169C886DE76}" type="presParOf" srcId="{AF4534C8-96B3-4918-A3B0-F72418E091EC}" destId="{9FBB7BF5-E487-4656-8936-B925C47744B2}" srcOrd="0" destOrd="0" presId="urn:microsoft.com/office/officeart/2008/layout/LinedList"/>
    <dgm:cxn modelId="{A64748EF-2CDD-4DC0-888F-E1ABEB2E7C3B}" type="presParOf" srcId="{AF4534C8-96B3-4918-A3B0-F72418E091EC}" destId="{F3B32780-317C-425A-B718-DCD3B141ECA2}" srcOrd="1" destOrd="0" presId="urn:microsoft.com/office/officeart/2008/layout/LinedList"/>
    <dgm:cxn modelId="{44C56197-239C-4C34-983E-580FF1E11A1D}" type="presParOf" srcId="{0D93C2E5-4C6F-476F-89C6-952B1F08ADC8}" destId="{258C2DED-7C44-4C18-81C9-E0376ABADC8E}" srcOrd="2" destOrd="0" presId="urn:microsoft.com/office/officeart/2008/layout/LinedList"/>
    <dgm:cxn modelId="{2B22BC7C-09D6-4BA3-910E-0D248E46773F}" type="presParOf" srcId="{0D93C2E5-4C6F-476F-89C6-952B1F08ADC8}" destId="{EA76AAFE-C851-40B2-91CB-1E3AAFA1B4E7}" srcOrd="3" destOrd="0" presId="urn:microsoft.com/office/officeart/2008/layout/LinedList"/>
    <dgm:cxn modelId="{F4C439AC-E439-4894-A11D-75C4B63BD232}" type="presParOf" srcId="{EA76AAFE-C851-40B2-91CB-1E3AAFA1B4E7}" destId="{7A7AE43D-7EC6-4C2E-A1D8-2736D125C72D}" srcOrd="0" destOrd="0" presId="urn:microsoft.com/office/officeart/2008/layout/LinedList"/>
    <dgm:cxn modelId="{FEF3E702-131F-4C60-BBB7-167B37FFAB4D}" type="presParOf" srcId="{EA76AAFE-C851-40B2-91CB-1E3AAFA1B4E7}" destId="{ABFA173C-EC94-472F-AEDD-6E6104C31B57}" srcOrd="1" destOrd="0" presId="urn:microsoft.com/office/officeart/2008/layout/LinedList"/>
    <dgm:cxn modelId="{E3711BD7-97CC-43FA-A97C-71CF8574DC3F}" type="presParOf" srcId="{0D93C2E5-4C6F-476F-89C6-952B1F08ADC8}" destId="{1975DC68-6925-44F6-A817-E56BF8339DDF}" srcOrd="4" destOrd="0" presId="urn:microsoft.com/office/officeart/2008/layout/LinedList"/>
    <dgm:cxn modelId="{60E350D2-206B-474E-8E46-11ADF9F085FE}" type="presParOf" srcId="{0D93C2E5-4C6F-476F-89C6-952B1F08ADC8}" destId="{649677D2-F977-47EE-8E31-094D08BAEF9B}" srcOrd="5" destOrd="0" presId="urn:microsoft.com/office/officeart/2008/layout/LinedList"/>
    <dgm:cxn modelId="{F06988EC-D755-4783-BB28-2B858BE4F4EC}" type="presParOf" srcId="{649677D2-F977-47EE-8E31-094D08BAEF9B}" destId="{60BEC4D3-334C-4B4C-9B10-4F8F9EB0FACB}" srcOrd="0" destOrd="0" presId="urn:microsoft.com/office/officeart/2008/layout/LinedList"/>
    <dgm:cxn modelId="{383F8AF7-4847-4922-9771-ABDEECBB74C4}" type="presParOf" srcId="{649677D2-F977-47EE-8E31-094D08BAEF9B}" destId="{E83BC361-BF54-4213-A41E-5BAE497460C8}" srcOrd="1" destOrd="0" presId="urn:microsoft.com/office/officeart/2008/layout/LinedList"/>
    <dgm:cxn modelId="{01CB1BED-CEB1-4AD6-9752-BD66C50C1C36}" type="presParOf" srcId="{0D93C2E5-4C6F-476F-89C6-952B1F08ADC8}" destId="{50595FD3-E8D7-4754-915D-69CBCC590D9B}" srcOrd="6" destOrd="0" presId="urn:microsoft.com/office/officeart/2008/layout/LinedList"/>
    <dgm:cxn modelId="{7A163E0C-32A6-414D-8476-26221E55F0CE}" type="presParOf" srcId="{0D93C2E5-4C6F-476F-89C6-952B1F08ADC8}" destId="{C7BEFB47-5B6E-4A08-853F-633C12BBE826}" srcOrd="7" destOrd="0" presId="urn:microsoft.com/office/officeart/2008/layout/LinedList"/>
    <dgm:cxn modelId="{19903F7B-F295-4298-91C7-EEBA34562AF7}" type="presParOf" srcId="{C7BEFB47-5B6E-4A08-853F-633C12BBE826}" destId="{BF229E7A-63E6-4E6F-972E-ED83F0F634C5}" srcOrd="0" destOrd="0" presId="urn:microsoft.com/office/officeart/2008/layout/LinedList"/>
    <dgm:cxn modelId="{8A004C33-4CCC-467E-B3FC-B37293A7BB57}" type="presParOf" srcId="{C7BEFB47-5B6E-4A08-853F-633C12BBE826}" destId="{B6DB5916-F114-4A62-9C23-7AC36DEA5C03}" srcOrd="1" destOrd="0" presId="urn:microsoft.com/office/officeart/2008/layout/LinedList"/>
    <dgm:cxn modelId="{A8E7015E-1993-471F-974B-A8C5A8A90881}" type="presParOf" srcId="{0D93C2E5-4C6F-476F-89C6-952B1F08ADC8}" destId="{9E5B603E-97A0-4403-90A9-DA33AE775B41}" srcOrd="8" destOrd="0" presId="urn:microsoft.com/office/officeart/2008/layout/LinedList"/>
    <dgm:cxn modelId="{50F11F83-CE06-45CF-B983-481A4CF683CB}" type="presParOf" srcId="{0D93C2E5-4C6F-476F-89C6-952B1F08ADC8}" destId="{BF5D2485-BDA2-444A-BA10-054314DE34DF}" srcOrd="9" destOrd="0" presId="urn:microsoft.com/office/officeart/2008/layout/LinedList"/>
    <dgm:cxn modelId="{C5ED7A86-5AB3-4A0A-948F-5CD91EC1464F}" type="presParOf" srcId="{BF5D2485-BDA2-444A-BA10-054314DE34DF}" destId="{B2EA351D-BC30-48CC-8439-66E8BCF965F8}" srcOrd="0" destOrd="0" presId="urn:microsoft.com/office/officeart/2008/layout/LinedList"/>
    <dgm:cxn modelId="{45C773AA-4521-4E1D-9F08-BC8711C2E963}" type="presParOf" srcId="{BF5D2485-BDA2-444A-BA10-054314DE34DF}" destId="{378609D4-C79F-4D6B-8176-A49E5B81D3E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0E3C7C-C4FD-4692-8782-BBC41914CD7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B5C51F3-3D21-4336-B329-F91AAD68CF1F}">
      <dgm:prSet/>
      <dgm:spPr/>
      <dgm:t>
        <a:bodyPr/>
        <a:lstStyle/>
        <a:p>
          <a:r>
            <a:rPr lang="en-US"/>
            <a:t>BCCRF Field 1</a:t>
          </a:r>
        </a:p>
      </dgm:t>
    </dgm:pt>
    <dgm:pt modelId="{DB8B0D0A-FA23-4C91-99AC-77001AF92200}" type="parTrans" cxnId="{3754B9AD-E348-4BAE-A3F9-A8CF48AC5925}">
      <dgm:prSet/>
      <dgm:spPr/>
      <dgm:t>
        <a:bodyPr/>
        <a:lstStyle/>
        <a:p>
          <a:endParaRPr lang="en-US"/>
        </a:p>
      </dgm:t>
    </dgm:pt>
    <dgm:pt modelId="{54CE7DB8-D82A-4CFD-91AA-D18A36025735}" type="sibTrans" cxnId="{3754B9AD-E348-4BAE-A3F9-A8CF48AC5925}">
      <dgm:prSet/>
      <dgm:spPr/>
      <dgm:t>
        <a:bodyPr/>
        <a:lstStyle/>
        <a:p>
          <a:endParaRPr lang="en-US"/>
        </a:p>
      </dgm:t>
    </dgm:pt>
    <dgm:pt modelId="{C1717EF3-A852-46F0-8E5F-26F1388608B3}">
      <dgm:prSet/>
      <dgm:spPr/>
      <dgm:t>
        <a:bodyPr/>
        <a:lstStyle/>
        <a:p>
          <a:r>
            <a:rPr lang="en-US"/>
            <a:t>2020 – 6 varieties</a:t>
          </a:r>
        </a:p>
      </dgm:t>
    </dgm:pt>
    <dgm:pt modelId="{ADA00668-6475-432A-8351-41D82C4E292F}" type="parTrans" cxnId="{EE32E2DA-6BD7-4503-B36A-2F8A60444B8A}">
      <dgm:prSet/>
      <dgm:spPr/>
      <dgm:t>
        <a:bodyPr/>
        <a:lstStyle/>
        <a:p>
          <a:endParaRPr lang="en-US"/>
        </a:p>
      </dgm:t>
    </dgm:pt>
    <dgm:pt modelId="{B2DE4A48-8DD3-47DC-AADD-7AEBA8AAC5EF}" type="sibTrans" cxnId="{EE32E2DA-6BD7-4503-B36A-2F8A60444B8A}">
      <dgm:prSet/>
      <dgm:spPr/>
      <dgm:t>
        <a:bodyPr/>
        <a:lstStyle/>
        <a:p>
          <a:endParaRPr lang="en-US"/>
        </a:p>
      </dgm:t>
    </dgm:pt>
    <dgm:pt modelId="{615E0C88-8A38-417A-B75D-D41398150E02}">
      <dgm:prSet/>
      <dgm:spPr/>
      <dgm:t>
        <a:bodyPr/>
        <a:lstStyle/>
        <a:p>
          <a:r>
            <a:rPr lang="en-US" dirty="0"/>
            <a:t>2021 – scaled up to 8 varieties</a:t>
          </a:r>
        </a:p>
      </dgm:t>
    </dgm:pt>
    <dgm:pt modelId="{5377843A-A64E-49FC-B850-AE9F7AB17B19}" type="parTrans" cxnId="{1D2389CC-2042-45A5-B501-D276604F4DB4}">
      <dgm:prSet/>
      <dgm:spPr/>
      <dgm:t>
        <a:bodyPr/>
        <a:lstStyle/>
        <a:p>
          <a:endParaRPr lang="en-US"/>
        </a:p>
      </dgm:t>
    </dgm:pt>
    <dgm:pt modelId="{C77B6168-6C24-439D-9701-D7D699C1221D}" type="sibTrans" cxnId="{1D2389CC-2042-45A5-B501-D276604F4DB4}">
      <dgm:prSet/>
      <dgm:spPr/>
      <dgm:t>
        <a:bodyPr/>
        <a:lstStyle/>
        <a:p>
          <a:endParaRPr lang="en-US"/>
        </a:p>
      </dgm:t>
    </dgm:pt>
    <dgm:pt modelId="{28497678-1FF8-45FC-8A01-88B9651FF8E9}">
      <dgm:prSet/>
      <dgm:spPr/>
      <dgm:t>
        <a:bodyPr/>
        <a:lstStyle/>
        <a:p>
          <a:r>
            <a:rPr lang="en-US"/>
            <a:t>Weekly sampling leading up to harvest</a:t>
          </a:r>
        </a:p>
      </dgm:t>
    </dgm:pt>
    <dgm:pt modelId="{E7BCA05D-F65D-4920-9642-DC8DEE9A6AD2}" type="parTrans" cxnId="{4B1A13EF-59C3-4278-BDD7-BA2850AE28F2}">
      <dgm:prSet/>
      <dgm:spPr/>
      <dgm:t>
        <a:bodyPr/>
        <a:lstStyle/>
        <a:p>
          <a:endParaRPr lang="en-US"/>
        </a:p>
      </dgm:t>
    </dgm:pt>
    <dgm:pt modelId="{44AF431F-0FFC-4B39-B677-E22A07AA4F45}" type="sibTrans" cxnId="{4B1A13EF-59C3-4278-BDD7-BA2850AE28F2}">
      <dgm:prSet/>
      <dgm:spPr/>
      <dgm:t>
        <a:bodyPr/>
        <a:lstStyle/>
        <a:p>
          <a:endParaRPr lang="en-US"/>
        </a:p>
      </dgm:t>
    </dgm:pt>
    <dgm:pt modelId="{11347FC9-DC5C-4DC8-8EA3-5B3608815596}">
      <dgm:prSet/>
      <dgm:spPr/>
      <dgm:t>
        <a:bodyPr/>
        <a:lstStyle/>
        <a:p>
          <a:r>
            <a:rPr lang="en-US"/>
            <a:t>Colour analysis completed at Ocean Spray with DigiEye optical assessment technology (pixel sorting)</a:t>
          </a:r>
        </a:p>
      </dgm:t>
    </dgm:pt>
    <dgm:pt modelId="{4009DB61-7649-4385-AA77-AEF23AB38BDC}" type="parTrans" cxnId="{470DCF4D-74CB-4E13-B731-10BE7CEB2309}">
      <dgm:prSet/>
      <dgm:spPr/>
      <dgm:t>
        <a:bodyPr/>
        <a:lstStyle/>
        <a:p>
          <a:endParaRPr lang="en-US"/>
        </a:p>
      </dgm:t>
    </dgm:pt>
    <dgm:pt modelId="{F9CDF093-A0F8-4BDB-8DE9-97EE0F928568}" type="sibTrans" cxnId="{470DCF4D-74CB-4E13-B731-10BE7CEB2309}">
      <dgm:prSet/>
      <dgm:spPr/>
      <dgm:t>
        <a:bodyPr/>
        <a:lstStyle/>
        <a:p>
          <a:endParaRPr lang="en-US"/>
        </a:p>
      </dgm:t>
    </dgm:pt>
    <dgm:pt modelId="{4C70328E-06A8-463D-90FF-ECAD6856D9C7}" type="pres">
      <dgm:prSet presAssocID="{AD0E3C7C-C4FD-4692-8782-BBC41914CD72}" presName="linear" presStyleCnt="0">
        <dgm:presLayoutVars>
          <dgm:animLvl val="lvl"/>
          <dgm:resizeHandles val="exact"/>
        </dgm:presLayoutVars>
      </dgm:prSet>
      <dgm:spPr/>
    </dgm:pt>
    <dgm:pt modelId="{A0C4C4C0-AA95-4B4E-B20F-A0E0C5BBF09D}" type="pres">
      <dgm:prSet presAssocID="{0B5C51F3-3D21-4336-B329-F91AAD68CF1F}" presName="parentText" presStyleLbl="node1" presStyleIdx="0" presStyleCnt="5">
        <dgm:presLayoutVars>
          <dgm:chMax val="0"/>
          <dgm:bulletEnabled val="1"/>
        </dgm:presLayoutVars>
      </dgm:prSet>
      <dgm:spPr/>
    </dgm:pt>
    <dgm:pt modelId="{CB7360AE-09D3-42D5-AB56-F7EE100A20B6}" type="pres">
      <dgm:prSet presAssocID="{54CE7DB8-D82A-4CFD-91AA-D18A36025735}" presName="spacer" presStyleCnt="0"/>
      <dgm:spPr/>
    </dgm:pt>
    <dgm:pt modelId="{ED18921D-3A20-41FB-A3F0-753EB158F519}" type="pres">
      <dgm:prSet presAssocID="{C1717EF3-A852-46F0-8E5F-26F1388608B3}" presName="parentText" presStyleLbl="node1" presStyleIdx="1" presStyleCnt="5">
        <dgm:presLayoutVars>
          <dgm:chMax val="0"/>
          <dgm:bulletEnabled val="1"/>
        </dgm:presLayoutVars>
      </dgm:prSet>
      <dgm:spPr/>
    </dgm:pt>
    <dgm:pt modelId="{8532A094-04D2-4F38-8FD5-3D23C851C972}" type="pres">
      <dgm:prSet presAssocID="{B2DE4A48-8DD3-47DC-AADD-7AEBA8AAC5EF}" presName="spacer" presStyleCnt="0"/>
      <dgm:spPr/>
    </dgm:pt>
    <dgm:pt modelId="{A9BC32AE-602A-4BF5-BEA8-45A46D8065ED}" type="pres">
      <dgm:prSet presAssocID="{615E0C88-8A38-417A-B75D-D41398150E02}" presName="parentText" presStyleLbl="node1" presStyleIdx="2" presStyleCnt="5">
        <dgm:presLayoutVars>
          <dgm:chMax val="0"/>
          <dgm:bulletEnabled val="1"/>
        </dgm:presLayoutVars>
      </dgm:prSet>
      <dgm:spPr/>
    </dgm:pt>
    <dgm:pt modelId="{F85ED96E-3475-47FE-9FF0-D7757D9B0177}" type="pres">
      <dgm:prSet presAssocID="{C77B6168-6C24-439D-9701-D7D699C1221D}" presName="spacer" presStyleCnt="0"/>
      <dgm:spPr/>
    </dgm:pt>
    <dgm:pt modelId="{734CB2DB-32AC-4E82-A327-119A789FCC88}" type="pres">
      <dgm:prSet presAssocID="{28497678-1FF8-45FC-8A01-88B9651FF8E9}" presName="parentText" presStyleLbl="node1" presStyleIdx="3" presStyleCnt="5">
        <dgm:presLayoutVars>
          <dgm:chMax val="0"/>
          <dgm:bulletEnabled val="1"/>
        </dgm:presLayoutVars>
      </dgm:prSet>
      <dgm:spPr/>
    </dgm:pt>
    <dgm:pt modelId="{E7046D82-8F42-48AC-A084-B159CF0DCEE2}" type="pres">
      <dgm:prSet presAssocID="{44AF431F-0FFC-4B39-B677-E22A07AA4F45}" presName="spacer" presStyleCnt="0"/>
      <dgm:spPr/>
    </dgm:pt>
    <dgm:pt modelId="{3F222808-5E2E-4FC3-8E35-BA73398BFEAE}" type="pres">
      <dgm:prSet presAssocID="{11347FC9-DC5C-4DC8-8EA3-5B3608815596}" presName="parentText" presStyleLbl="node1" presStyleIdx="4" presStyleCnt="5">
        <dgm:presLayoutVars>
          <dgm:chMax val="0"/>
          <dgm:bulletEnabled val="1"/>
        </dgm:presLayoutVars>
      </dgm:prSet>
      <dgm:spPr/>
    </dgm:pt>
  </dgm:ptLst>
  <dgm:cxnLst>
    <dgm:cxn modelId="{8085B71B-119E-4908-A6CB-98B8944E7AB3}" type="presOf" srcId="{0B5C51F3-3D21-4336-B329-F91AAD68CF1F}" destId="{A0C4C4C0-AA95-4B4E-B20F-A0E0C5BBF09D}" srcOrd="0" destOrd="0" presId="urn:microsoft.com/office/officeart/2005/8/layout/vList2"/>
    <dgm:cxn modelId="{470DCF4D-74CB-4E13-B731-10BE7CEB2309}" srcId="{AD0E3C7C-C4FD-4692-8782-BBC41914CD72}" destId="{11347FC9-DC5C-4DC8-8EA3-5B3608815596}" srcOrd="4" destOrd="0" parTransId="{4009DB61-7649-4385-AA77-AEF23AB38BDC}" sibTransId="{F9CDF093-A0F8-4BDB-8DE9-97EE0F928568}"/>
    <dgm:cxn modelId="{8F607E9E-E0DF-4028-800C-030D54D75CCB}" type="presOf" srcId="{28497678-1FF8-45FC-8A01-88B9651FF8E9}" destId="{734CB2DB-32AC-4E82-A327-119A789FCC88}" srcOrd="0" destOrd="0" presId="urn:microsoft.com/office/officeart/2005/8/layout/vList2"/>
    <dgm:cxn modelId="{3754B9AD-E348-4BAE-A3F9-A8CF48AC5925}" srcId="{AD0E3C7C-C4FD-4692-8782-BBC41914CD72}" destId="{0B5C51F3-3D21-4336-B329-F91AAD68CF1F}" srcOrd="0" destOrd="0" parTransId="{DB8B0D0A-FA23-4C91-99AC-77001AF92200}" sibTransId="{54CE7DB8-D82A-4CFD-91AA-D18A36025735}"/>
    <dgm:cxn modelId="{F36EACC3-C3D3-44C6-B21C-AE4611746042}" type="presOf" srcId="{11347FC9-DC5C-4DC8-8EA3-5B3608815596}" destId="{3F222808-5E2E-4FC3-8E35-BA73398BFEAE}" srcOrd="0" destOrd="0" presId="urn:microsoft.com/office/officeart/2005/8/layout/vList2"/>
    <dgm:cxn modelId="{2F2E00C4-7342-4413-9285-20978C43D488}" type="presOf" srcId="{AD0E3C7C-C4FD-4692-8782-BBC41914CD72}" destId="{4C70328E-06A8-463D-90FF-ECAD6856D9C7}" srcOrd="0" destOrd="0" presId="urn:microsoft.com/office/officeart/2005/8/layout/vList2"/>
    <dgm:cxn modelId="{1D2389CC-2042-45A5-B501-D276604F4DB4}" srcId="{AD0E3C7C-C4FD-4692-8782-BBC41914CD72}" destId="{615E0C88-8A38-417A-B75D-D41398150E02}" srcOrd="2" destOrd="0" parTransId="{5377843A-A64E-49FC-B850-AE9F7AB17B19}" sibTransId="{C77B6168-6C24-439D-9701-D7D699C1221D}"/>
    <dgm:cxn modelId="{72C481DA-3B8A-41FE-968F-396BF38FA657}" type="presOf" srcId="{C1717EF3-A852-46F0-8E5F-26F1388608B3}" destId="{ED18921D-3A20-41FB-A3F0-753EB158F519}" srcOrd="0" destOrd="0" presId="urn:microsoft.com/office/officeart/2005/8/layout/vList2"/>
    <dgm:cxn modelId="{EE32E2DA-6BD7-4503-B36A-2F8A60444B8A}" srcId="{AD0E3C7C-C4FD-4692-8782-BBC41914CD72}" destId="{C1717EF3-A852-46F0-8E5F-26F1388608B3}" srcOrd="1" destOrd="0" parTransId="{ADA00668-6475-432A-8351-41D82C4E292F}" sibTransId="{B2DE4A48-8DD3-47DC-AADD-7AEBA8AAC5EF}"/>
    <dgm:cxn modelId="{41748AE4-4A10-443A-84C1-3B5AF7AC97D6}" type="presOf" srcId="{615E0C88-8A38-417A-B75D-D41398150E02}" destId="{A9BC32AE-602A-4BF5-BEA8-45A46D8065ED}" srcOrd="0" destOrd="0" presId="urn:microsoft.com/office/officeart/2005/8/layout/vList2"/>
    <dgm:cxn modelId="{4B1A13EF-59C3-4278-BDD7-BA2850AE28F2}" srcId="{AD0E3C7C-C4FD-4692-8782-BBC41914CD72}" destId="{28497678-1FF8-45FC-8A01-88B9651FF8E9}" srcOrd="3" destOrd="0" parTransId="{E7BCA05D-F65D-4920-9642-DC8DEE9A6AD2}" sibTransId="{44AF431F-0FFC-4B39-B677-E22A07AA4F45}"/>
    <dgm:cxn modelId="{1CCDC794-44AA-474C-BB35-A9BDE702F869}" type="presParOf" srcId="{4C70328E-06A8-463D-90FF-ECAD6856D9C7}" destId="{A0C4C4C0-AA95-4B4E-B20F-A0E0C5BBF09D}" srcOrd="0" destOrd="0" presId="urn:microsoft.com/office/officeart/2005/8/layout/vList2"/>
    <dgm:cxn modelId="{9DD69786-B65A-41CD-8C04-B8574AFEF018}" type="presParOf" srcId="{4C70328E-06A8-463D-90FF-ECAD6856D9C7}" destId="{CB7360AE-09D3-42D5-AB56-F7EE100A20B6}" srcOrd="1" destOrd="0" presId="urn:microsoft.com/office/officeart/2005/8/layout/vList2"/>
    <dgm:cxn modelId="{EF7FD630-9BF8-4F05-A7D8-5EAE7DEEBE28}" type="presParOf" srcId="{4C70328E-06A8-463D-90FF-ECAD6856D9C7}" destId="{ED18921D-3A20-41FB-A3F0-753EB158F519}" srcOrd="2" destOrd="0" presId="urn:microsoft.com/office/officeart/2005/8/layout/vList2"/>
    <dgm:cxn modelId="{F8CC23F6-852D-4B61-8540-FE5894949A2A}" type="presParOf" srcId="{4C70328E-06A8-463D-90FF-ECAD6856D9C7}" destId="{8532A094-04D2-4F38-8FD5-3D23C851C972}" srcOrd="3" destOrd="0" presId="urn:microsoft.com/office/officeart/2005/8/layout/vList2"/>
    <dgm:cxn modelId="{D154BE31-47EB-4E98-98B4-F34B9DB85CCC}" type="presParOf" srcId="{4C70328E-06A8-463D-90FF-ECAD6856D9C7}" destId="{A9BC32AE-602A-4BF5-BEA8-45A46D8065ED}" srcOrd="4" destOrd="0" presId="urn:microsoft.com/office/officeart/2005/8/layout/vList2"/>
    <dgm:cxn modelId="{4A136C33-B7CB-48B9-857F-4E6C576FC862}" type="presParOf" srcId="{4C70328E-06A8-463D-90FF-ECAD6856D9C7}" destId="{F85ED96E-3475-47FE-9FF0-D7757D9B0177}" srcOrd="5" destOrd="0" presId="urn:microsoft.com/office/officeart/2005/8/layout/vList2"/>
    <dgm:cxn modelId="{E9D1B9E3-E346-4B10-BF61-9841DF48B7B5}" type="presParOf" srcId="{4C70328E-06A8-463D-90FF-ECAD6856D9C7}" destId="{734CB2DB-32AC-4E82-A327-119A789FCC88}" srcOrd="6" destOrd="0" presId="urn:microsoft.com/office/officeart/2005/8/layout/vList2"/>
    <dgm:cxn modelId="{9A636883-A8B0-46C5-B524-D4F6C8760582}" type="presParOf" srcId="{4C70328E-06A8-463D-90FF-ECAD6856D9C7}" destId="{E7046D82-8F42-48AC-A084-B159CF0DCEE2}" srcOrd="7" destOrd="0" presId="urn:microsoft.com/office/officeart/2005/8/layout/vList2"/>
    <dgm:cxn modelId="{F4310AAE-91D4-47AE-874D-080A35361C92}" type="presParOf" srcId="{4C70328E-06A8-463D-90FF-ECAD6856D9C7}" destId="{3F222808-5E2E-4FC3-8E35-BA73398BFEA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AC4A5-77E4-4160-A735-366C42EC40F3}">
      <dsp:nvSpPr>
        <dsp:cNvPr id="0" name=""/>
        <dsp:cNvSpPr/>
      </dsp:nvSpPr>
      <dsp:spPr>
        <a:xfrm>
          <a:off x="0" y="369570"/>
          <a:ext cx="6900512"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57BA7-3B84-4072-BF7D-53AE7DA2317E}">
      <dsp:nvSpPr>
        <dsp:cNvPr id="0" name=""/>
        <dsp:cNvSpPr/>
      </dsp:nvSpPr>
      <dsp:spPr>
        <a:xfrm>
          <a:off x="345025" y="570"/>
          <a:ext cx="4830358"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111250">
            <a:lnSpc>
              <a:spcPct val="90000"/>
            </a:lnSpc>
            <a:spcBef>
              <a:spcPct val="0"/>
            </a:spcBef>
            <a:spcAft>
              <a:spcPct val="35000"/>
            </a:spcAft>
            <a:buNone/>
          </a:pPr>
          <a:r>
            <a:rPr lang="en-US" sz="2500" kern="1200" dirty="0"/>
            <a:t>Registration Updates</a:t>
          </a:r>
        </a:p>
      </dsp:txBody>
      <dsp:txXfrm>
        <a:off x="381051" y="36596"/>
        <a:ext cx="4758306" cy="665948"/>
      </dsp:txXfrm>
    </dsp:sp>
    <dsp:sp modelId="{6F2FB7BB-9596-4ABE-983D-AD96CC30C100}">
      <dsp:nvSpPr>
        <dsp:cNvPr id="0" name=""/>
        <dsp:cNvSpPr/>
      </dsp:nvSpPr>
      <dsp:spPr>
        <a:xfrm>
          <a:off x="0" y="1503570"/>
          <a:ext cx="6900512" cy="630000"/>
        </a:xfrm>
        <a:prstGeom prst="rect">
          <a:avLst/>
        </a:prstGeom>
        <a:solidFill>
          <a:schemeClr val="lt1">
            <a:alpha val="90000"/>
            <a:hueOff val="0"/>
            <a:satOff val="0"/>
            <a:lumOff val="0"/>
            <a:alphaOff val="0"/>
          </a:schemeClr>
        </a:solidFill>
        <a:ln w="12700" cap="flat" cmpd="sng" algn="ctr">
          <a:solidFill>
            <a:schemeClr val="accent5">
              <a:hueOff val="-459284"/>
              <a:satOff val="68"/>
              <a:lumOff val="-1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05066-2B08-49FE-9191-5B69BEABA5F5}">
      <dsp:nvSpPr>
        <dsp:cNvPr id="0" name=""/>
        <dsp:cNvSpPr/>
      </dsp:nvSpPr>
      <dsp:spPr>
        <a:xfrm>
          <a:off x="345025" y="1134570"/>
          <a:ext cx="4830358" cy="738000"/>
        </a:xfrm>
        <a:prstGeom prst="roundRect">
          <a:avLst/>
        </a:prstGeom>
        <a:solidFill>
          <a:schemeClr val="accent5">
            <a:hueOff val="-459284"/>
            <a:satOff val="68"/>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111250">
            <a:lnSpc>
              <a:spcPct val="90000"/>
            </a:lnSpc>
            <a:spcBef>
              <a:spcPct val="0"/>
            </a:spcBef>
            <a:spcAft>
              <a:spcPct val="35000"/>
            </a:spcAft>
            <a:buNone/>
          </a:pPr>
          <a:r>
            <a:rPr lang="en-US" sz="2500" kern="1200" dirty="0"/>
            <a:t>Herbicide Work</a:t>
          </a:r>
        </a:p>
      </dsp:txBody>
      <dsp:txXfrm>
        <a:off x="381051" y="1170596"/>
        <a:ext cx="4758306" cy="665948"/>
      </dsp:txXfrm>
    </dsp:sp>
    <dsp:sp modelId="{9000D149-DC5C-4B75-B3E7-559771B726C8}">
      <dsp:nvSpPr>
        <dsp:cNvPr id="0" name=""/>
        <dsp:cNvSpPr/>
      </dsp:nvSpPr>
      <dsp:spPr>
        <a:xfrm>
          <a:off x="0" y="2637570"/>
          <a:ext cx="6900512" cy="630000"/>
        </a:xfrm>
        <a:prstGeom prst="rect">
          <a:avLst/>
        </a:prstGeom>
        <a:solidFill>
          <a:schemeClr val="lt1">
            <a:alpha val="90000"/>
            <a:hueOff val="0"/>
            <a:satOff val="0"/>
            <a:lumOff val="0"/>
            <a:alphaOff val="0"/>
          </a:schemeClr>
        </a:solidFill>
        <a:ln w="12700" cap="flat" cmpd="sng" algn="ctr">
          <a:solidFill>
            <a:schemeClr val="accent5">
              <a:hueOff val="-918568"/>
              <a:satOff val="135"/>
              <a:lumOff val="-32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349A8-07DE-4544-8F66-3FF8F572699E}">
      <dsp:nvSpPr>
        <dsp:cNvPr id="0" name=""/>
        <dsp:cNvSpPr/>
      </dsp:nvSpPr>
      <dsp:spPr>
        <a:xfrm>
          <a:off x="345025" y="2268570"/>
          <a:ext cx="4830358" cy="738000"/>
        </a:xfrm>
        <a:prstGeom prst="roundRect">
          <a:avLst/>
        </a:prstGeom>
        <a:solidFill>
          <a:schemeClr val="accent5">
            <a:hueOff val="-918568"/>
            <a:satOff val="135"/>
            <a:lumOff val="-3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111250">
            <a:lnSpc>
              <a:spcPct val="90000"/>
            </a:lnSpc>
            <a:spcBef>
              <a:spcPct val="0"/>
            </a:spcBef>
            <a:spcAft>
              <a:spcPct val="35000"/>
            </a:spcAft>
            <a:buNone/>
          </a:pPr>
          <a:r>
            <a:rPr lang="en-US" sz="2500" kern="1200" dirty="0" err="1"/>
            <a:t>Tipworm</a:t>
          </a:r>
          <a:r>
            <a:rPr lang="en-US" sz="2500" kern="1200" dirty="0"/>
            <a:t> Screening</a:t>
          </a:r>
        </a:p>
      </dsp:txBody>
      <dsp:txXfrm>
        <a:off x="381051" y="2304596"/>
        <a:ext cx="4758306" cy="665948"/>
      </dsp:txXfrm>
    </dsp:sp>
    <dsp:sp modelId="{1EE4C8F1-7AC2-4058-8735-B128D66C8468}">
      <dsp:nvSpPr>
        <dsp:cNvPr id="0" name=""/>
        <dsp:cNvSpPr/>
      </dsp:nvSpPr>
      <dsp:spPr>
        <a:xfrm>
          <a:off x="0" y="3771570"/>
          <a:ext cx="6900512" cy="630000"/>
        </a:xfrm>
        <a:prstGeom prst="rect">
          <a:avLst/>
        </a:prstGeom>
        <a:solidFill>
          <a:schemeClr val="lt1">
            <a:alpha val="90000"/>
            <a:hueOff val="0"/>
            <a:satOff val="0"/>
            <a:lumOff val="0"/>
            <a:alphaOff val="0"/>
          </a:schemeClr>
        </a:solidFill>
        <a:ln w="12700" cap="flat" cmpd="sng" algn="ctr">
          <a:solidFill>
            <a:schemeClr val="accent5">
              <a:hueOff val="-1377853"/>
              <a:satOff val="203"/>
              <a:lumOff val="-48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ADCA39-53B3-414E-BE30-8476AEF8DD5D}">
      <dsp:nvSpPr>
        <dsp:cNvPr id="0" name=""/>
        <dsp:cNvSpPr/>
      </dsp:nvSpPr>
      <dsp:spPr>
        <a:xfrm>
          <a:off x="345025" y="3402570"/>
          <a:ext cx="4830358" cy="738000"/>
        </a:xfrm>
        <a:prstGeom prst="roundRect">
          <a:avLst/>
        </a:prstGeom>
        <a:solidFill>
          <a:schemeClr val="accent5">
            <a:hueOff val="-1377853"/>
            <a:satOff val="203"/>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111250">
            <a:lnSpc>
              <a:spcPct val="90000"/>
            </a:lnSpc>
            <a:spcBef>
              <a:spcPct val="0"/>
            </a:spcBef>
            <a:spcAft>
              <a:spcPct val="35000"/>
            </a:spcAft>
            <a:buNone/>
          </a:pPr>
          <a:r>
            <a:rPr lang="en-US" sz="2500" kern="1200"/>
            <a:t>Canopy Project BCCRF</a:t>
          </a:r>
        </a:p>
      </dsp:txBody>
      <dsp:txXfrm>
        <a:off x="381051" y="3438596"/>
        <a:ext cx="4758306" cy="665948"/>
      </dsp:txXfrm>
    </dsp:sp>
    <dsp:sp modelId="{5C222A13-8482-4D8B-B493-9FCABD6D1061}">
      <dsp:nvSpPr>
        <dsp:cNvPr id="0" name=""/>
        <dsp:cNvSpPr/>
      </dsp:nvSpPr>
      <dsp:spPr>
        <a:xfrm>
          <a:off x="0" y="4905570"/>
          <a:ext cx="6900512" cy="630000"/>
        </a:xfrm>
        <a:prstGeom prst="rect">
          <a:avLst/>
        </a:prstGeom>
        <a:solidFill>
          <a:schemeClr val="lt1">
            <a:alpha val="90000"/>
            <a:hueOff val="0"/>
            <a:satOff val="0"/>
            <a:lumOff val="0"/>
            <a:alphaOff val="0"/>
          </a:schemeClr>
        </a:solidFill>
        <a:ln w="1270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5E787-5398-49F0-A2C9-3B9EEDD3921A}">
      <dsp:nvSpPr>
        <dsp:cNvPr id="0" name=""/>
        <dsp:cNvSpPr/>
      </dsp:nvSpPr>
      <dsp:spPr>
        <a:xfrm>
          <a:off x="345025" y="4536570"/>
          <a:ext cx="4830358" cy="738000"/>
        </a:xfrm>
        <a:prstGeom prst="roundRect">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111250">
            <a:lnSpc>
              <a:spcPct val="90000"/>
            </a:lnSpc>
            <a:spcBef>
              <a:spcPct val="0"/>
            </a:spcBef>
            <a:spcAft>
              <a:spcPct val="35000"/>
            </a:spcAft>
            <a:buNone/>
          </a:pPr>
          <a:r>
            <a:rPr lang="en-US" sz="2500" kern="1200" dirty="0" err="1"/>
            <a:t>DigiEye</a:t>
          </a:r>
          <a:r>
            <a:rPr lang="en-US" sz="2500" kern="1200" dirty="0"/>
            <a:t> </a:t>
          </a:r>
          <a:r>
            <a:rPr lang="en-US" sz="2500" kern="1200" dirty="0" err="1"/>
            <a:t>Colour</a:t>
          </a:r>
          <a:r>
            <a:rPr lang="en-US" sz="2500" kern="1200" dirty="0"/>
            <a:t> Tracking</a:t>
          </a:r>
        </a:p>
      </dsp:txBody>
      <dsp:txXfrm>
        <a:off x="381051" y="4572596"/>
        <a:ext cx="4758306"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AC4A5-77E4-4160-A735-366C42EC40F3}">
      <dsp:nvSpPr>
        <dsp:cNvPr id="0" name=""/>
        <dsp:cNvSpPr/>
      </dsp:nvSpPr>
      <dsp:spPr>
        <a:xfrm>
          <a:off x="0" y="1354291"/>
          <a:ext cx="7389651"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57BA7-3B84-4072-BF7D-53AE7DA2317E}">
      <dsp:nvSpPr>
        <dsp:cNvPr id="0" name=""/>
        <dsp:cNvSpPr/>
      </dsp:nvSpPr>
      <dsp:spPr>
        <a:xfrm>
          <a:off x="394999" y="758951"/>
          <a:ext cx="5529993" cy="9053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021" tIns="0" rIns="209021" bIns="0" numCol="1" spcCol="1270" anchor="ctr" anchorCtr="0">
          <a:noAutofit/>
        </a:bodyPr>
        <a:lstStyle/>
        <a:p>
          <a:pPr marL="0" lvl="0" indent="0" algn="l" defTabSz="933450">
            <a:lnSpc>
              <a:spcPct val="90000"/>
            </a:lnSpc>
            <a:spcBef>
              <a:spcPct val="0"/>
            </a:spcBef>
            <a:spcAft>
              <a:spcPct val="35000"/>
            </a:spcAft>
            <a:buNone/>
          </a:pPr>
          <a:r>
            <a:rPr lang="en-US" sz="2100" kern="1200" dirty="0" err="1"/>
            <a:t>Indar</a:t>
          </a:r>
          <a:r>
            <a:rPr lang="en-US" sz="2100" kern="1200" dirty="0"/>
            <a:t> (fenbuconazole) – Group 3</a:t>
          </a:r>
          <a:br>
            <a:rPr lang="en-US" sz="2100" kern="1200" dirty="0"/>
          </a:br>
          <a:r>
            <a:rPr lang="en-US" sz="2100" kern="1200" dirty="0"/>
            <a:t>Chemigation allowed, check pricing</a:t>
          </a:r>
        </a:p>
      </dsp:txBody>
      <dsp:txXfrm>
        <a:off x="439192" y="803144"/>
        <a:ext cx="5441607" cy="816914"/>
      </dsp:txXfrm>
    </dsp:sp>
    <dsp:sp modelId="{6F2FB7BB-9596-4ABE-983D-AD96CC30C100}">
      <dsp:nvSpPr>
        <dsp:cNvPr id="0" name=""/>
        <dsp:cNvSpPr/>
      </dsp:nvSpPr>
      <dsp:spPr>
        <a:xfrm>
          <a:off x="0" y="2588146"/>
          <a:ext cx="7410902" cy="529200"/>
        </a:xfrm>
        <a:prstGeom prst="rect">
          <a:avLst/>
        </a:prstGeom>
        <a:solidFill>
          <a:schemeClr val="lt1">
            <a:alpha val="90000"/>
            <a:hueOff val="0"/>
            <a:satOff val="0"/>
            <a:lumOff val="0"/>
            <a:alphaOff val="0"/>
          </a:schemeClr>
        </a:solidFill>
        <a:ln w="12700" cap="flat" cmpd="sng" algn="ctr">
          <a:solidFill>
            <a:schemeClr val="accent5">
              <a:hueOff val="-459284"/>
              <a:satOff val="68"/>
              <a:lumOff val="-1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05066-2B08-49FE-9191-5B69BEABA5F5}">
      <dsp:nvSpPr>
        <dsp:cNvPr id="0" name=""/>
        <dsp:cNvSpPr/>
      </dsp:nvSpPr>
      <dsp:spPr>
        <a:xfrm>
          <a:off x="394999" y="1996891"/>
          <a:ext cx="5529993" cy="901214"/>
        </a:xfrm>
        <a:prstGeom prst="roundRect">
          <a:avLst/>
        </a:prstGeom>
        <a:solidFill>
          <a:schemeClr val="accent5">
            <a:hueOff val="-459284"/>
            <a:satOff val="68"/>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021" tIns="0" rIns="209021" bIns="0" numCol="1" spcCol="1270" anchor="ctr" anchorCtr="0">
          <a:noAutofit/>
        </a:bodyPr>
        <a:lstStyle/>
        <a:p>
          <a:pPr marL="0" lvl="0" indent="0" algn="l" defTabSz="889000">
            <a:lnSpc>
              <a:spcPct val="90000"/>
            </a:lnSpc>
            <a:spcBef>
              <a:spcPct val="0"/>
            </a:spcBef>
            <a:spcAft>
              <a:spcPct val="35000"/>
            </a:spcAft>
            <a:buNone/>
          </a:pPr>
          <a:r>
            <a:rPr lang="en-US" sz="2000" kern="1200" dirty="0" err="1"/>
            <a:t>Harvanta</a:t>
          </a:r>
          <a:r>
            <a:rPr lang="en-US" sz="2000" kern="1200" dirty="0"/>
            <a:t> (</a:t>
          </a:r>
          <a:r>
            <a:rPr lang="en-US" sz="2000" kern="1200" dirty="0" err="1"/>
            <a:t>cyclaniliprole</a:t>
          </a:r>
          <a:r>
            <a:rPr lang="en-US" sz="2000" kern="1200" dirty="0"/>
            <a:t>) – Group 28</a:t>
          </a:r>
          <a:br>
            <a:rPr lang="en-US" sz="2000" kern="1200" dirty="0"/>
          </a:br>
          <a:r>
            <a:rPr lang="en-US" sz="2000" kern="1200" dirty="0"/>
            <a:t>On CI Chart, no pests labelled, likely no 2022 use</a:t>
          </a:r>
        </a:p>
      </dsp:txBody>
      <dsp:txXfrm>
        <a:off x="438993" y="2040885"/>
        <a:ext cx="5442005" cy="813226"/>
      </dsp:txXfrm>
    </dsp:sp>
    <dsp:sp modelId="{9000D149-DC5C-4B75-B3E7-559771B726C8}">
      <dsp:nvSpPr>
        <dsp:cNvPr id="0" name=""/>
        <dsp:cNvSpPr/>
      </dsp:nvSpPr>
      <dsp:spPr>
        <a:xfrm>
          <a:off x="0" y="3809212"/>
          <a:ext cx="7387360" cy="529200"/>
        </a:xfrm>
        <a:prstGeom prst="rect">
          <a:avLst/>
        </a:prstGeom>
        <a:solidFill>
          <a:schemeClr val="lt1">
            <a:alpha val="90000"/>
            <a:hueOff val="0"/>
            <a:satOff val="0"/>
            <a:lumOff val="0"/>
            <a:alphaOff val="0"/>
          </a:schemeClr>
        </a:solidFill>
        <a:ln w="12700" cap="flat" cmpd="sng" algn="ctr">
          <a:solidFill>
            <a:schemeClr val="accent5">
              <a:hueOff val="-918568"/>
              <a:satOff val="135"/>
              <a:lumOff val="-32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349A8-07DE-4544-8F66-3FF8F572699E}">
      <dsp:nvSpPr>
        <dsp:cNvPr id="0" name=""/>
        <dsp:cNvSpPr/>
      </dsp:nvSpPr>
      <dsp:spPr>
        <a:xfrm>
          <a:off x="394999" y="3230746"/>
          <a:ext cx="5529993" cy="888425"/>
        </a:xfrm>
        <a:prstGeom prst="roundRect">
          <a:avLst/>
        </a:prstGeom>
        <a:solidFill>
          <a:schemeClr val="accent5">
            <a:hueOff val="-918568"/>
            <a:satOff val="135"/>
            <a:lumOff val="-3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021" tIns="0" rIns="209021" bIns="0" numCol="1" spcCol="1270" anchor="ctr" anchorCtr="0">
          <a:noAutofit/>
        </a:bodyPr>
        <a:lstStyle/>
        <a:p>
          <a:pPr marL="0" lvl="0" indent="0" algn="l" defTabSz="933450">
            <a:lnSpc>
              <a:spcPct val="90000"/>
            </a:lnSpc>
            <a:spcBef>
              <a:spcPct val="0"/>
            </a:spcBef>
            <a:spcAft>
              <a:spcPct val="35000"/>
            </a:spcAft>
            <a:buNone/>
          </a:pPr>
          <a:r>
            <a:rPr lang="en-US" sz="2100" kern="1200" dirty="0" err="1"/>
            <a:t>Lontrel</a:t>
          </a:r>
          <a:r>
            <a:rPr lang="en-US" sz="2100" kern="1200" dirty="0"/>
            <a:t> (clopyralid) – Group 4</a:t>
          </a:r>
          <a:br>
            <a:rPr lang="en-US" sz="2100" kern="1200" dirty="0"/>
          </a:br>
          <a:r>
            <a:rPr lang="en-US" sz="2100" kern="1200" dirty="0"/>
            <a:t>URMULE pending</a:t>
          </a:r>
        </a:p>
      </dsp:txBody>
      <dsp:txXfrm>
        <a:off x="438368" y="3274115"/>
        <a:ext cx="5443255" cy="801687"/>
      </dsp:txXfrm>
    </dsp:sp>
    <dsp:sp modelId="{1EE4C8F1-7AC2-4058-8735-B128D66C8468}">
      <dsp:nvSpPr>
        <dsp:cNvPr id="0" name=""/>
        <dsp:cNvSpPr/>
      </dsp:nvSpPr>
      <dsp:spPr>
        <a:xfrm>
          <a:off x="0" y="5015065"/>
          <a:ext cx="7389651" cy="529200"/>
        </a:xfrm>
        <a:prstGeom prst="rect">
          <a:avLst/>
        </a:prstGeom>
        <a:solidFill>
          <a:schemeClr val="lt1">
            <a:alpha val="90000"/>
            <a:hueOff val="0"/>
            <a:satOff val="0"/>
            <a:lumOff val="0"/>
            <a:alphaOff val="0"/>
          </a:schemeClr>
        </a:solidFill>
        <a:ln w="12700" cap="flat" cmpd="sng" algn="ctr">
          <a:solidFill>
            <a:schemeClr val="accent5">
              <a:hueOff val="-1377853"/>
              <a:satOff val="203"/>
              <a:lumOff val="-48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ADCA39-53B3-414E-BE30-8476AEF8DD5D}">
      <dsp:nvSpPr>
        <dsp:cNvPr id="0" name=""/>
        <dsp:cNvSpPr/>
      </dsp:nvSpPr>
      <dsp:spPr>
        <a:xfrm>
          <a:off x="394999" y="4451812"/>
          <a:ext cx="5529993" cy="873213"/>
        </a:xfrm>
        <a:prstGeom prst="roundRect">
          <a:avLst/>
        </a:prstGeom>
        <a:solidFill>
          <a:schemeClr val="accent5">
            <a:hueOff val="-1377853"/>
            <a:satOff val="203"/>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021" tIns="0" rIns="209021" bIns="0" numCol="1" spcCol="1270" anchor="ctr" anchorCtr="0">
          <a:noAutofit/>
        </a:bodyPr>
        <a:lstStyle/>
        <a:p>
          <a:pPr marL="0" lvl="0" indent="0" algn="l" defTabSz="889000">
            <a:lnSpc>
              <a:spcPct val="90000"/>
            </a:lnSpc>
            <a:spcBef>
              <a:spcPct val="0"/>
            </a:spcBef>
            <a:spcAft>
              <a:spcPct val="35000"/>
            </a:spcAft>
            <a:buNone/>
          </a:pPr>
          <a:r>
            <a:rPr lang="en-US" sz="2000" kern="1200" dirty="0"/>
            <a:t>Authority (</a:t>
          </a:r>
          <a:r>
            <a:rPr lang="en-US" sz="2000" kern="1200" dirty="0" err="1"/>
            <a:t>sulfentrazone</a:t>
          </a:r>
          <a:r>
            <a:rPr lang="en-US" sz="2000" kern="1200" dirty="0"/>
            <a:t>) – Group 14</a:t>
          </a:r>
          <a:br>
            <a:rPr lang="en-US" sz="2000" kern="1200" dirty="0"/>
          </a:br>
          <a:r>
            <a:rPr lang="en-US" sz="2000" kern="1200" dirty="0"/>
            <a:t>No later than end of March, wash-in required</a:t>
          </a:r>
        </a:p>
      </dsp:txBody>
      <dsp:txXfrm>
        <a:off x="437626" y="4494439"/>
        <a:ext cx="5444739" cy="787959"/>
      </dsp:txXfrm>
    </dsp:sp>
    <dsp:sp modelId="{90F440DB-23D3-44D0-BBBB-9B68E6FC4AC0}">
      <dsp:nvSpPr>
        <dsp:cNvPr id="0" name=""/>
        <dsp:cNvSpPr/>
      </dsp:nvSpPr>
      <dsp:spPr>
        <a:xfrm>
          <a:off x="0" y="6218433"/>
          <a:ext cx="7425122" cy="529200"/>
        </a:xfrm>
        <a:prstGeom prst="rect">
          <a:avLst/>
        </a:prstGeom>
        <a:solidFill>
          <a:schemeClr val="lt1">
            <a:alpha val="90000"/>
            <a:hueOff val="0"/>
            <a:satOff val="0"/>
            <a:lumOff val="0"/>
            <a:alphaOff val="0"/>
          </a:schemeClr>
        </a:solidFill>
        <a:ln w="1270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33D88-81DD-4B56-8257-9B277E8BA472}">
      <dsp:nvSpPr>
        <dsp:cNvPr id="0" name=""/>
        <dsp:cNvSpPr/>
      </dsp:nvSpPr>
      <dsp:spPr>
        <a:xfrm>
          <a:off x="394999" y="5657665"/>
          <a:ext cx="5529993" cy="870727"/>
        </a:xfrm>
        <a:prstGeom prst="roundRect">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021" tIns="0" rIns="209021" bIns="0" numCol="1" spcCol="1270" anchor="ctr" anchorCtr="0">
          <a:noAutofit/>
        </a:bodyPr>
        <a:lstStyle/>
        <a:p>
          <a:pPr marL="0" lvl="0" indent="0" algn="l" defTabSz="889000">
            <a:lnSpc>
              <a:spcPct val="90000"/>
            </a:lnSpc>
            <a:spcBef>
              <a:spcPct val="0"/>
            </a:spcBef>
            <a:spcAft>
              <a:spcPct val="35000"/>
            </a:spcAft>
            <a:buNone/>
          </a:pPr>
          <a:r>
            <a:rPr lang="en-US" sz="2000" kern="1200" dirty="0"/>
            <a:t>Bravo/Echo (chlorothalonil) – Group M5</a:t>
          </a:r>
          <a:br>
            <a:rPr lang="en-US" sz="2000" kern="1200" dirty="0"/>
          </a:br>
          <a:r>
            <a:rPr lang="en-US" sz="2000" kern="1200" dirty="0"/>
            <a:t>Special review proposing removal all food uses</a:t>
          </a:r>
        </a:p>
      </dsp:txBody>
      <dsp:txXfrm>
        <a:off x="437504" y="5700170"/>
        <a:ext cx="5444983" cy="785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853AF-8778-4BE4-8C96-585F8D90D6C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C7FC0-D560-4447-8997-21E2B420C958}">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2020-2021 Project</a:t>
          </a:r>
        </a:p>
      </dsp:txBody>
      <dsp:txXfrm>
        <a:off x="0" y="0"/>
        <a:ext cx="6900512" cy="1384035"/>
      </dsp:txXfrm>
    </dsp:sp>
    <dsp:sp modelId="{4A06BC0E-F351-4CA2-B13A-92BFFD1B95BE}">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59499-45DE-4971-B65F-51EBD915EDA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Looked at 10 herbicides </a:t>
          </a:r>
        </a:p>
      </dsp:txBody>
      <dsp:txXfrm>
        <a:off x="0" y="1384035"/>
        <a:ext cx="6900512" cy="1384035"/>
      </dsp:txXfrm>
    </dsp:sp>
    <dsp:sp modelId="{7BC5909B-89F8-4857-AC34-667F32A4F5BE}">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FDAFF-71C3-4603-8E2F-17D315CBACD8}">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Pipeline and novel products</a:t>
          </a:r>
        </a:p>
      </dsp:txBody>
      <dsp:txXfrm>
        <a:off x="0" y="2768070"/>
        <a:ext cx="6900512" cy="1384035"/>
      </dsp:txXfrm>
    </dsp:sp>
    <dsp:sp modelId="{C9F3534B-A9E5-483B-B641-0118ED240AA0}">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FFB18-B79A-44DB-8BAE-722FE6163E76}">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Thank you to the Cranberry Institute (CI) for funding</a:t>
          </a:r>
        </a:p>
      </dsp:txBody>
      <dsp:txXfrm>
        <a:off x="0" y="4152105"/>
        <a:ext cx="6900512" cy="1384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02EDC-D053-475E-946B-CED880C4D89E}">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B7BF5-E487-4656-8936-B925C47744B2}">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BCCRF Field 1</a:t>
          </a:r>
        </a:p>
      </dsp:txBody>
      <dsp:txXfrm>
        <a:off x="0" y="675"/>
        <a:ext cx="6900512" cy="1106957"/>
      </dsp:txXfrm>
    </dsp:sp>
    <dsp:sp modelId="{258C2DED-7C44-4C18-81C9-E0376ABADC8E}">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7AE43D-7EC6-4C2E-A1D8-2736D125C72D}">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10 varieties</a:t>
          </a:r>
        </a:p>
      </dsp:txBody>
      <dsp:txXfrm>
        <a:off x="0" y="1107633"/>
        <a:ext cx="6900512" cy="1106957"/>
      </dsp:txXfrm>
    </dsp:sp>
    <dsp:sp modelId="{1975DC68-6925-44F6-A817-E56BF8339DDF}">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BEC4D3-334C-4B4C-9B10-4F8F9EB0FACB}">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Combination of low mow, high mow, and sand treatments</a:t>
          </a:r>
        </a:p>
      </dsp:txBody>
      <dsp:txXfrm>
        <a:off x="0" y="2214591"/>
        <a:ext cx="6900512" cy="1106957"/>
      </dsp:txXfrm>
    </dsp:sp>
    <dsp:sp modelId="{50595FD3-E8D7-4754-915D-69CBCC590D9B}">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29E7A-63E6-4E6F-972E-ED83F0F634C5}">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3 years of data collected so far</a:t>
          </a:r>
          <a:br>
            <a:rPr lang="en-US" sz="3100" kern="1200" dirty="0"/>
          </a:br>
          <a:r>
            <a:rPr lang="en-US" sz="3100" kern="1200" dirty="0"/>
            <a:t>(2019 – onwards)</a:t>
          </a:r>
        </a:p>
      </dsp:txBody>
      <dsp:txXfrm>
        <a:off x="0" y="3321549"/>
        <a:ext cx="6900512" cy="1106957"/>
      </dsp:txXfrm>
    </dsp:sp>
    <dsp:sp modelId="{9E5B603E-97A0-4403-90A9-DA33AE775B41}">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EA351D-BC30-48CC-8439-66E8BCF965F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Interesting trends in yields rebounding and vine response (go have a look!)</a:t>
          </a:r>
        </a:p>
      </dsp:txBody>
      <dsp:txXfrm>
        <a:off x="0" y="4428507"/>
        <a:ext cx="6900512" cy="1106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4C4C0-AA95-4B4E-B20F-A0E0C5BBF09D}">
      <dsp:nvSpPr>
        <dsp:cNvPr id="0" name=""/>
        <dsp:cNvSpPr/>
      </dsp:nvSpPr>
      <dsp:spPr>
        <a:xfrm>
          <a:off x="0" y="246321"/>
          <a:ext cx="6900512"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BCCRF Field 1</a:t>
          </a:r>
        </a:p>
      </dsp:txBody>
      <dsp:txXfrm>
        <a:off x="46541" y="292862"/>
        <a:ext cx="6807430" cy="860321"/>
      </dsp:txXfrm>
    </dsp:sp>
    <dsp:sp modelId="{ED18921D-3A20-41FB-A3F0-753EB158F519}">
      <dsp:nvSpPr>
        <dsp:cNvPr id="0" name=""/>
        <dsp:cNvSpPr/>
      </dsp:nvSpPr>
      <dsp:spPr>
        <a:xfrm>
          <a:off x="0" y="1268844"/>
          <a:ext cx="6900512" cy="953403"/>
        </a:xfrm>
        <a:prstGeom prst="roundRect">
          <a:avLst/>
        </a:prstGeom>
        <a:solidFill>
          <a:schemeClr val="accent5">
            <a:hueOff val="-459284"/>
            <a:satOff val="68"/>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2020 – 6 varieties</a:t>
          </a:r>
        </a:p>
      </dsp:txBody>
      <dsp:txXfrm>
        <a:off x="46541" y="1315385"/>
        <a:ext cx="6807430" cy="860321"/>
      </dsp:txXfrm>
    </dsp:sp>
    <dsp:sp modelId="{A9BC32AE-602A-4BF5-BEA8-45A46D8065ED}">
      <dsp:nvSpPr>
        <dsp:cNvPr id="0" name=""/>
        <dsp:cNvSpPr/>
      </dsp:nvSpPr>
      <dsp:spPr>
        <a:xfrm>
          <a:off x="0" y="2291368"/>
          <a:ext cx="6900512" cy="953403"/>
        </a:xfrm>
        <a:prstGeom prst="roundRect">
          <a:avLst/>
        </a:prstGeom>
        <a:solidFill>
          <a:schemeClr val="accent5">
            <a:hueOff val="-918568"/>
            <a:satOff val="135"/>
            <a:lumOff val="-3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2021 – scaled up to 8 varieties</a:t>
          </a:r>
        </a:p>
      </dsp:txBody>
      <dsp:txXfrm>
        <a:off x="46541" y="2337909"/>
        <a:ext cx="6807430" cy="860321"/>
      </dsp:txXfrm>
    </dsp:sp>
    <dsp:sp modelId="{734CB2DB-32AC-4E82-A327-119A789FCC88}">
      <dsp:nvSpPr>
        <dsp:cNvPr id="0" name=""/>
        <dsp:cNvSpPr/>
      </dsp:nvSpPr>
      <dsp:spPr>
        <a:xfrm>
          <a:off x="0" y="3313892"/>
          <a:ext cx="6900512" cy="953403"/>
        </a:xfrm>
        <a:prstGeom prst="roundRect">
          <a:avLst/>
        </a:prstGeom>
        <a:solidFill>
          <a:schemeClr val="accent5">
            <a:hueOff val="-1377853"/>
            <a:satOff val="203"/>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Weekly sampling leading up to harvest</a:t>
          </a:r>
        </a:p>
      </dsp:txBody>
      <dsp:txXfrm>
        <a:off x="46541" y="3360433"/>
        <a:ext cx="6807430" cy="860321"/>
      </dsp:txXfrm>
    </dsp:sp>
    <dsp:sp modelId="{3F222808-5E2E-4FC3-8E35-BA73398BFEAE}">
      <dsp:nvSpPr>
        <dsp:cNvPr id="0" name=""/>
        <dsp:cNvSpPr/>
      </dsp:nvSpPr>
      <dsp:spPr>
        <a:xfrm>
          <a:off x="0" y="4336416"/>
          <a:ext cx="6900512" cy="953403"/>
        </a:xfrm>
        <a:prstGeom prst="roundRect">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Colour analysis completed at Ocean Spray with DigiEye optical assessment technology (pixel sorting)</a:t>
          </a:r>
        </a:p>
      </dsp:txBody>
      <dsp:txXfrm>
        <a:off x="46541" y="4382957"/>
        <a:ext cx="6807430" cy="86032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35AEF-C0CC-4CB9-94AA-E9694AABBDEA}"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B4D1F-93A2-413C-938D-90FB43643B5B}" type="slidenum">
              <a:rPr lang="en-US" smtClean="0"/>
              <a:t>‹#›</a:t>
            </a:fld>
            <a:endParaRPr lang="en-US"/>
          </a:p>
        </p:txBody>
      </p:sp>
    </p:spTree>
    <p:extLst>
      <p:ext uri="{BB962C8B-B14F-4D97-AF65-F5344CB8AC3E}">
        <p14:creationId xmlns:p14="http://schemas.microsoft.com/office/powerpoint/2010/main" val="320257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1B4D1F-93A2-413C-938D-90FB43643B5B}" type="slidenum">
              <a:rPr lang="en-US" smtClean="0"/>
              <a:t>4</a:t>
            </a:fld>
            <a:endParaRPr lang="en-US"/>
          </a:p>
        </p:txBody>
      </p:sp>
    </p:spTree>
    <p:extLst>
      <p:ext uri="{BB962C8B-B14F-4D97-AF65-F5344CB8AC3E}">
        <p14:creationId xmlns:p14="http://schemas.microsoft.com/office/powerpoint/2010/main" val="210272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3DD04-A7EF-4476-8DE9-A241E8C28C9A}"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328488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3DD04-A7EF-4476-8DE9-A241E8C28C9A}"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35876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3DD04-A7EF-4476-8DE9-A241E8C28C9A}"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267581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F3DD04-A7EF-4476-8DE9-A241E8C28C9A}"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161335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F3DD04-A7EF-4476-8DE9-A241E8C28C9A}"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206373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F3DD04-A7EF-4476-8DE9-A241E8C28C9A}"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337544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F3DD04-A7EF-4476-8DE9-A241E8C28C9A}" type="datetimeFigureOut">
              <a:rPr lang="en-US" smtClean="0"/>
              <a:t>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275088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F3DD04-A7EF-4476-8DE9-A241E8C28C9A}" type="datetimeFigureOut">
              <a:rPr lang="en-US" smtClean="0"/>
              <a:t>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163735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3DD04-A7EF-4476-8DE9-A241E8C28C9A}" type="datetimeFigureOut">
              <a:rPr lang="en-US" smtClean="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953500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F3DD04-A7EF-4476-8DE9-A241E8C28C9A}"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419214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F3DD04-A7EF-4476-8DE9-A241E8C28C9A}"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A4A117-2386-4EF3-9441-00F7A31AA9B3}" type="slidenum">
              <a:rPr lang="en-US" smtClean="0"/>
              <a:t>‹#›</a:t>
            </a:fld>
            <a:endParaRPr lang="en-US"/>
          </a:p>
        </p:txBody>
      </p:sp>
    </p:spTree>
    <p:extLst>
      <p:ext uri="{BB962C8B-B14F-4D97-AF65-F5344CB8AC3E}">
        <p14:creationId xmlns:p14="http://schemas.microsoft.com/office/powerpoint/2010/main" val="252708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3DD04-A7EF-4476-8DE9-A241E8C28C9A}" type="datetimeFigureOut">
              <a:rPr lang="en-US" smtClean="0"/>
              <a:t>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4A117-2386-4EF3-9441-00F7A31AA9B3}" type="slidenum">
              <a:rPr lang="en-US" smtClean="0"/>
              <a:t>‹#›</a:t>
            </a:fld>
            <a:endParaRPr lang="en-US"/>
          </a:p>
        </p:txBody>
      </p:sp>
    </p:spTree>
    <p:extLst>
      <p:ext uri="{BB962C8B-B14F-4D97-AF65-F5344CB8AC3E}">
        <p14:creationId xmlns:p14="http://schemas.microsoft.com/office/powerpoint/2010/main" val="19274523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6"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0B791B-4046-4351-AD8A-E450DAE42501}"/>
              </a:ext>
            </a:extLst>
          </p:cNvPr>
          <p:cNvSpPr>
            <a:spLocks noGrp="1"/>
          </p:cNvSpPr>
          <p:nvPr>
            <p:ph type="ctrTitle"/>
          </p:nvPr>
        </p:nvSpPr>
        <p:spPr>
          <a:xfrm>
            <a:off x="838201" y="1065862"/>
            <a:ext cx="3313164" cy="4726276"/>
          </a:xfrm>
        </p:spPr>
        <p:txBody>
          <a:bodyPr vert="horz" lIns="91440" tIns="45720" rIns="91440" bIns="45720" rtlCol="0" anchor="ctr">
            <a:noAutofit/>
          </a:bodyPr>
          <a:lstStyle/>
          <a:p>
            <a:pPr algn="r">
              <a:spcAft>
                <a:spcPts val="600"/>
              </a:spcAft>
            </a:pPr>
            <a:r>
              <a:rPr lang="en-US" sz="1400" b="1" dirty="0">
                <a:solidFill>
                  <a:srgbClr val="FFFFFF"/>
                </a:solidFill>
              </a:rPr>
              <a:t>Miranda Elsby, Senior Agricultural Scientist</a:t>
            </a:r>
            <a:br>
              <a:rPr lang="en-US" sz="1400" b="1" dirty="0">
                <a:solidFill>
                  <a:srgbClr val="FFFFFF"/>
                </a:solidFill>
              </a:rPr>
            </a:br>
            <a:r>
              <a:rPr lang="en-US" sz="1400" b="1" dirty="0">
                <a:solidFill>
                  <a:srgbClr val="FFFFFF"/>
                </a:solidFill>
              </a:rPr>
              <a:t>Ocean Spray Cranberries, BC</a:t>
            </a:r>
            <a:br>
              <a:rPr lang="en-US" sz="1400" b="1" dirty="0">
                <a:solidFill>
                  <a:srgbClr val="FFFFFF"/>
                </a:solidFill>
              </a:rPr>
            </a:br>
            <a:r>
              <a:rPr lang="en-US" sz="1400" b="1" dirty="0">
                <a:solidFill>
                  <a:srgbClr val="FFFFFF"/>
                </a:solidFill>
              </a:rPr>
              <a:t>Pacific Northwest Cranberry Congress 2022</a:t>
            </a:r>
          </a:p>
        </p:txBody>
      </p:sp>
      <p:cxnSp>
        <p:nvCxnSpPr>
          <p:cNvPr id="137" name="Straight Connector 1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0CF23B0-2FA5-450F-B625-AF6C16C155B1}"/>
              </a:ext>
            </a:extLst>
          </p:cNvPr>
          <p:cNvSpPr txBox="1"/>
          <p:nvPr/>
        </p:nvSpPr>
        <p:spPr>
          <a:xfrm>
            <a:off x="5155379" y="1065862"/>
            <a:ext cx="5960285" cy="4726276"/>
          </a:xfrm>
          <a:prstGeom prst="rect">
            <a:avLst/>
          </a:prstGeom>
        </p:spPr>
        <p:txBody>
          <a:bodyPr vert="horz" lIns="91440" tIns="45720" rIns="91440" bIns="45720" rtlCol="0" anchor="ctr">
            <a:normAutofit/>
          </a:bodyPr>
          <a:lstStyle/>
          <a:p>
            <a:pPr defTabSz="914400">
              <a:lnSpc>
                <a:spcPct val="90000"/>
              </a:lnSpc>
              <a:spcAft>
                <a:spcPts val="600"/>
              </a:spcAft>
            </a:pPr>
            <a:r>
              <a:rPr lang="en-US" sz="6600" b="1" dirty="0">
                <a:solidFill>
                  <a:srgbClr val="FFFFFF"/>
                </a:solidFill>
              </a:rPr>
              <a:t>BC Research and Product Update</a:t>
            </a:r>
          </a:p>
        </p:txBody>
      </p:sp>
      <p:pic>
        <p:nvPicPr>
          <p:cNvPr id="10" name="Picture 9">
            <a:extLst>
              <a:ext uri="{FF2B5EF4-FFF2-40B4-BE49-F238E27FC236}">
                <a16:creationId xmlns:a16="http://schemas.microsoft.com/office/drawing/2014/main" id="{8D1FD149-94A0-414A-89A1-9E49652E10C0}"/>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Lst>
          </a:blip>
          <a:stretch>
            <a:fillRect/>
          </a:stretch>
        </p:blipFill>
        <p:spPr>
          <a:xfrm>
            <a:off x="0" y="-584790"/>
            <a:ext cx="12390475" cy="9292856"/>
          </a:xfrm>
          <a:prstGeom prst="rect">
            <a:avLst/>
          </a:prstGeom>
        </p:spPr>
      </p:pic>
    </p:spTree>
    <p:extLst>
      <p:ext uri="{BB962C8B-B14F-4D97-AF65-F5344CB8AC3E}">
        <p14:creationId xmlns:p14="http://schemas.microsoft.com/office/powerpoint/2010/main" val="3803405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AB49BDB-DF6C-4CE9-A61B-84192E604982}"/>
              </a:ext>
            </a:extLst>
          </p:cNvPr>
          <p:cNvGraphicFramePr>
            <a:graphicFrameLocks/>
          </p:cNvGraphicFramePr>
          <p:nvPr>
            <p:extLst>
              <p:ext uri="{D42A27DB-BD31-4B8C-83A1-F6EECF244321}">
                <p14:modId xmlns:p14="http://schemas.microsoft.com/office/powerpoint/2010/main" val="77993741"/>
              </p:ext>
            </p:extLst>
          </p:nvPr>
        </p:nvGraphicFramePr>
        <p:xfrm>
          <a:off x="2836618" y="250112"/>
          <a:ext cx="6518763" cy="29016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8FCAD35-BCBB-4709-AB6F-3A4A595CBAAC}"/>
              </a:ext>
            </a:extLst>
          </p:cNvPr>
          <p:cNvGraphicFramePr>
            <a:graphicFrameLocks/>
          </p:cNvGraphicFramePr>
          <p:nvPr>
            <p:extLst>
              <p:ext uri="{D42A27DB-BD31-4B8C-83A1-F6EECF244321}">
                <p14:modId xmlns:p14="http://schemas.microsoft.com/office/powerpoint/2010/main" val="3883447687"/>
              </p:ext>
            </p:extLst>
          </p:nvPr>
        </p:nvGraphicFramePr>
        <p:xfrm>
          <a:off x="2915026" y="3548500"/>
          <a:ext cx="6440355" cy="3173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811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DB2569-0B5B-4F35-A194-980F6A9CD071}"/>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ctr"/>
            <a:r>
              <a:rPr lang="en-US" sz="5400" kern="1200" dirty="0">
                <a:latin typeface="+mj-lt"/>
                <a:ea typeface="+mj-ea"/>
                <a:cs typeface="+mj-cs"/>
              </a:rPr>
              <a:t>Mowing and Sanding Trial</a:t>
            </a:r>
          </a:p>
        </p:txBody>
      </p:sp>
      <p:sp>
        <p:nvSpPr>
          <p:cNvPr id="1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1">
            <a:extLst>
              <a:ext uri="{FF2B5EF4-FFF2-40B4-BE49-F238E27FC236}">
                <a16:creationId xmlns:a16="http://schemas.microsoft.com/office/drawing/2014/main" id="{0417B7CB-8B6C-4F85-A74C-5C76ECDBBF19}"/>
              </a:ext>
            </a:extLst>
          </p:cNvPr>
          <p:cNvGraphicFramePr/>
          <p:nvPr>
            <p:extLst>
              <p:ext uri="{D42A27DB-BD31-4B8C-83A1-F6EECF244321}">
                <p14:modId xmlns:p14="http://schemas.microsoft.com/office/powerpoint/2010/main" val="352825934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76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BA52C26-460D-4C92-BC2B-3EF6AA70AC98}"/>
              </a:ext>
            </a:extLst>
          </p:cNvPr>
          <p:cNvPicPr>
            <a:picLocks noChangeAspect="1"/>
          </p:cNvPicPr>
          <p:nvPr/>
        </p:nvPicPr>
        <p:blipFill rotWithShape="1">
          <a:blip r:embed="rId2"/>
          <a:srcRect l="6976" r="16823" b="1"/>
          <a:stretch/>
        </p:blipFill>
        <p:spPr>
          <a:xfrm>
            <a:off x="318335" y="321733"/>
            <a:ext cx="11550226"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p:spPr>
      </p:pic>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06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E6DE23-22B5-4EFC-8A21-8C2EC6053B4A}"/>
              </a:ext>
            </a:extLst>
          </p:cNvPr>
          <p:cNvPicPr>
            <a:picLocks noChangeAspect="1"/>
          </p:cNvPicPr>
          <p:nvPr/>
        </p:nvPicPr>
        <p:blipFill>
          <a:blip r:embed="rId2"/>
          <a:stretch>
            <a:fillRect/>
          </a:stretch>
        </p:blipFill>
        <p:spPr>
          <a:xfrm>
            <a:off x="90488" y="645302"/>
            <a:ext cx="12278699" cy="5035767"/>
          </a:xfrm>
          <a:prstGeom prst="rect">
            <a:avLst/>
          </a:prstGeom>
        </p:spPr>
      </p:pic>
      <p:sp>
        <p:nvSpPr>
          <p:cNvPr id="5" name="TextBox 4">
            <a:extLst>
              <a:ext uri="{FF2B5EF4-FFF2-40B4-BE49-F238E27FC236}">
                <a16:creationId xmlns:a16="http://schemas.microsoft.com/office/drawing/2014/main" id="{A88CBC02-945E-4FCC-AD4F-1E318B7FB5C6}"/>
              </a:ext>
            </a:extLst>
          </p:cNvPr>
          <p:cNvSpPr txBox="1"/>
          <p:nvPr/>
        </p:nvSpPr>
        <p:spPr>
          <a:xfrm>
            <a:off x="2806153" y="6400799"/>
            <a:ext cx="6847367" cy="369332"/>
          </a:xfrm>
          <a:prstGeom prst="rect">
            <a:avLst/>
          </a:prstGeom>
          <a:noFill/>
        </p:spPr>
        <p:txBody>
          <a:bodyPr wrap="square" rtlCol="0">
            <a:spAutoFit/>
          </a:bodyPr>
          <a:lstStyle/>
          <a:p>
            <a:r>
              <a:rPr lang="en-US" dirty="0">
                <a:solidFill>
                  <a:schemeClr val="bg1"/>
                </a:solidFill>
              </a:rPr>
              <a:t>Also measuring upright density, runners, canopy depth (</a:t>
            </a:r>
            <a:r>
              <a:rPr lang="en-US" dirty="0" err="1">
                <a:solidFill>
                  <a:schemeClr val="bg1"/>
                </a:solidFill>
              </a:rPr>
              <a:t>green:brown</a:t>
            </a:r>
            <a:r>
              <a:rPr lang="en-US" dirty="0">
                <a:solidFill>
                  <a:schemeClr val="bg1"/>
                </a:solidFill>
              </a:rPr>
              <a:t>)</a:t>
            </a:r>
          </a:p>
        </p:txBody>
      </p:sp>
    </p:spTree>
    <p:extLst>
      <p:ext uri="{BB962C8B-B14F-4D97-AF65-F5344CB8AC3E}">
        <p14:creationId xmlns:p14="http://schemas.microsoft.com/office/powerpoint/2010/main" val="352714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DB2569-0B5B-4F35-A194-980F6A9CD071}"/>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ctr"/>
            <a:r>
              <a:rPr lang="en-US" sz="5400" kern="1200" dirty="0" err="1">
                <a:latin typeface="+mj-lt"/>
                <a:ea typeface="+mj-ea"/>
                <a:cs typeface="+mj-cs"/>
              </a:rPr>
              <a:t>Colour</a:t>
            </a:r>
            <a:r>
              <a:rPr lang="en-US" sz="5400" kern="1200" dirty="0">
                <a:latin typeface="+mj-lt"/>
                <a:ea typeface="+mj-ea"/>
                <a:cs typeface="+mj-cs"/>
              </a:rPr>
              <a:t> Progression Tracking </a:t>
            </a: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1">
            <a:extLst>
              <a:ext uri="{FF2B5EF4-FFF2-40B4-BE49-F238E27FC236}">
                <a16:creationId xmlns:a16="http://schemas.microsoft.com/office/drawing/2014/main" id="{0417B7CB-8B6C-4F85-A74C-5C76ECDBBF19}"/>
              </a:ext>
            </a:extLst>
          </p:cNvPr>
          <p:cNvGraphicFramePr/>
          <p:nvPr>
            <p:extLst>
              <p:ext uri="{D42A27DB-BD31-4B8C-83A1-F6EECF244321}">
                <p14:modId xmlns:p14="http://schemas.microsoft.com/office/powerpoint/2010/main" val="211297596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151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0">
            <a:extLst>
              <a:ext uri="{FF2B5EF4-FFF2-40B4-BE49-F238E27FC236}">
                <a16:creationId xmlns:a16="http://schemas.microsoft.com/office/drawing/2014/main" id="{322EE1B6-CFD7-43AE-B3B2-BFC8252DDE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53024" t="25536" r="28230" b="24075"/>
          <a:stretch>
            <a:fillRect/>
          </a:stretch>
        </p:blipFill>
        <p:spPr bwMode="auto">
          <a:xfrm>
            <a:off x="3678014" y="2726373"/>
            <a:ext cx="111399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9">
            <a:extLst>
              <a:ext uri="{FF2B5EF4-FFF2-40B4-BE49-F238E27FC236}">
                <a16:creationId xmlns:a16="http://schemas.microsoft.com/office/drawing/2014/main" id="{FC360546-A77C-4D4C-BB03-A38B605024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2855" t="24696" r="28395" b="25327"/>
          <a:stretch>
            <a:fillRect/>
          </a:stretch>
        </p:blipFill>
        <p:spPr bwMode="auto">
          <a:xfrm>
            <a:off x="4775294" y="2734654"/>
            <a:ext cx="1123832"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6">
            <a:extLst>
              <a:ext uri="{FF2B5EF4-FFF2-40B4-BE49-F238E27FC236}">
                <a16:creationId xmlns:a16="http://schemas.microsoft.com/office/drawing/2014/main" id="{299A3EC2-8CAF-4C71-9950-5E44453CCB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2469" t="25746" r="28395" b="23695"/>
          <a:stretch>
            <a:fillRect/>
          </a:stretch>
        </p:blipFill>
        <p:spPr bwMode="auto">
          <a:xfrm>
            <a:off x="8078053" y="2717683"/>
            <a:ext cx="113367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7">
            <a:extLst>
              <a:ext uri="{FF2B5EF4-FFF2-40B4-BE49-F238E27FC236}">
                <a16:creationId xmlns:a16="http://schemas.microsoft.com/office/drawing/2014/main" id="{2C01DDA7-DC2B-4792-B71F-73EE1F08169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701" t="26676" r="28781" b="24374"/>
          <a:stretch/>
        </p:blipFill>
        <p:spPr bwMode="auto">
          <a:xfrm>
            <a:off x="6988589" y="2725751"/>
            <a:ext cx="113367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8">
            <a:extLst>
              <a:ext uri="{FF2B5EF4-FFF2-40B4-BE49-F238E27FC236}">
                <a16:creationId xmlns:a16="http://schemas.microsoft.com/office/drawing/2014/main" id="{A11F38DA-972E-47F0-BB69-86F3745A2E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52779" t="24464" r="28781" b="25558"/>
          <a:stretch>
            <a:fillRect/>
          </a:stretch>
        </p:blipFill>
        <p:spPr bwMode="auto">
          <a:xfrm>
            <a:off x="5883454" y="2726373"/>
            <a:ext cx="1105135" cy="1920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A1693D7E-3DCD-44D6-992C-8B9431682ED6}"/>
              </a:ext>
            </a:extLst>
          </p:cNvPr>
          <p:cNvSpPr>
            <a:spLocks noChangeArrowheads="1"/>
          </p:cNvSpPr>
          <p:nvPr/>
        </p:nvSpPr>
        <p:spPr bwMode="auto">
          <a:xfrm>
            <a:off x="2000250" y="2495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3" name="Picture 22">
            <a:extLst>
              <a:ext uri="{FF2B5EF4-FFF2-40B4-BE49-F238E27FC236}">
                <a16:creationId xmlns:a16="http://schemas.microsoft.com/office/drawing/2014/main" id="{6C4DD8B4-7A4B-4DAB-910F-E9848B007E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3230" t="25160" r="28165" b="26077"/>
          <a:stretch>
            <a:fillRect/>
          </a:stretch>
        </p:blipFill>
        <p:spPr bwMode="auto">
          <a:xfrm>
            <a:off x="3678014" y="702685"/>
            <a:ext cx="110585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23">
            <a:extLst>
              <a:ext uri="{FF2B5EF4-FFF2-40B4-BE49-F238E27FC236}">
                <a16:creationId xmlns:a16="http://schemas.microsoft.com/office/drawing/2014/main" id="{65F42171-37E8-40B0-B811-F19B405A28B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3230" t="27110" r="28423" b="24499"/>
          <a:stretch/>
        </p:blipFill>
        <p:spPr bwMode="auto">
          <a:xfrm>
            <a:off x="4793071" y="700082"/>
            <a:ext cx="1097280" cy="191792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24">
            <a:extLst>
              <a:ext uri="{FF2B5EF4-FFF2-40B4-BE49-F238E27FC236}">
                <a16:creationId xmlns:a16="http://schemas.microsoft.com/office/drawing/2014/main" id="{D7E75162-B026-46B5-970E-3C634C43C82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101" t="27025" r="28552" b="24581"/>
          <a:stretch/>
        </p:blipFill>
        <p:spPr bwMode="auto">
          <a:xfrm>
            <a:off x="5896021" y="702685"/>
            <a:ext cx="1097280" cy="191792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25">
            <a:extLst>
              <a:ext uri="{FF2B5EF4-FFF2-40B4-BE49-F238E27FC236}">
                <a16:creationId xmlns:a16="http://schemas.microsoft.com/office/drawing/2014/main" id="{309FEAC8-8AAE-4924-A2DF-5C09BE24821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972" t="26135" r="28551" b="24857"/>
          <a:stretch/>
        </p:blipFill>
        <p:spPr bwMode="auto">
          <a:xfrm>
            <a:off x="6998971" y="697498"/>
            <a:ext cx="1092873"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26">
            <a:extLst>
              <a:ext uri="{FF2B5EF4-FFF2-40B4-BE49-F238E27FC236}">
                <a16:creationId xmlns:a16="http://schemas.microsoft.com/office/drawing/2014/main" id="{8F30E61A-F11D-4B93-A14F-5C8034379D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3230" t="26720" r="28552" b="25234"/>
          <a:stretch/>
        </p:blipFill>
        <p:spPr bwMode="auto">
          <a:xfrm>
            <a:off x="8096250" y="694618"/>
            <a:ext cx="1097280" cy="19179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2">
            <a:extLst>
              <a:ext uri="{FF2B5EF4-FFF2-40B4-BE49-F238E27FC236}">
                <a16:creationId xmlns:a16="http://schemas.microsoft.com/office/drawing/2014/main" id="{998093F4-C9AF-418F-A7D5-A133F4A64145}"/>
              </a:ext>
            </a:extLst>
          </p:cNvPr>
          <p:cNvSpPr>
            <a:spLocks noChangeArrowheads="1"/>
          </p:cNvSpPr>
          <p:nvPr/>
        </p:nvSpPr>
        <p:spPr bwMode="auto">
          <a:xfrm>
            <a:off x="1973262" y="-591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3">
            <a:extLst>
              <a:ext uri="{FF2B5EF4-FFF2-40B4-BE49-F238E27FC236}">
                <a16:creationId xmlns:a16="http://schemas.microsoft.com/office/drawing/2014/main" id="{CED3F422-F527-4983-87A3-C69BB14EDDDE}"/>
              </a:ext>
            </a:extLst>
          </p:cNvPr>
          <p:cNvSpPr>
            <a:spLocks noChangeArrowheads="1"/>
          </p:cNvSpPr>
          <p:nvPr/>
        </p:nvSpPr>
        <p:spPr bwMode="auto">
          <a:xfrm>
            <a:off x="1973262" y="-134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5A6A34BD-37AC-49B3-8097-6FF0D3C475C3}"/>
              </a:ext>
            </a:extLst>
          </p:cNvPr>
          <p:cNvSpPr txBox="1"/>
          <p:nvPr/>
        </p:nvSpPr>
        <p:spPr>
          <a:xfrm>
            <a:off x="1544446" y="1090237"/>
            <a:ext cx="1522742" cy="954107"/>
          </a:xfrm>
          <a:prstGeom prst="rect">
            <a:avLst/>
          </a:prstGeom>
          <a:noFill/>
        </p:spPr>
        <p:txBody>
          <a:bodyPr wrap="square" rtlCol="0">
            <a:spAutoFit/>
          </a:bodyPr>
          <a:lstStyle/>
          <a:p>
            <a:pPr algn="ctr"/>
            <a:r>
              <a:rPr lang="en-US" sz="2800" dirty="0"/>
              <a:t>Crimson Queen </a:t>
            </a:r>
          </a:p>
        </p:txBody>
      </p:sp>
      <p:sp>
        <p:nvSpPr>
          <p:cNvPr id="15" name="TextBox 14">
            <a:extLst>
              <a:ext uri="{FF2B5EF4-FFF2-40B4-BE49-F238E27FC236}">
                <a16:creationId xmlns:a16="http://schemas.microsoft.com/office/drawing/2014/main" id="{2D5CAA9B-1000-49A3-922A-EC8BE0DFAA06}"/>
              </a:ext>
            </a:extLst>
          </p:cNvPr>
          <p:cNvSpPr txBox="1"/>
          <p:nvPr/>
        </p:nvSpPr>
        <p:spPr>
          <a:xfrm>
            <a:off x="3678014" y="312182"/>
            <a:ext cx="1498524" cy="369332"/>
          </a:xfrm>
          <a:prstGeom prst="rect">
            <a:avLst/>
          </a:prstGeom>
          <a:noFill/>
        </p:spPr>
        <p:txBody>
          <a:bodyPr wrap="square" rtlCol="0">
            <a:spAutoFit/>
          </a:bodyPr>
          <a:lstStyle/>
          <a:p>
            <a:r>
              <a:rPr lang="en-US" dirty="0"/>
              <a:t>Sept 9th</a:t>
            </a:r>
          </a:p>
        </p:txBody>
      </p:sp>
      <p:sp>
        <p:nvSpPr>
          <p:cNvPr id="28" name="TextBox 27">
            <a:extLst>
              <a:ext uri="{FF2B5EF4-FFF2-40B4-BE49-F238E27FC236}">
                <a16:creationId xmlns:a16="http://schemas.microsoft.com/office/drawing/2014/main" id="{5F2D41D5-E8B9-449A-AB33-5C978CD30C07}"/>
              </a:ext>
            </a:extLst>
          </p:cNvPr>
          <p:cNvSpPr txBox="1"/>
          <p:nvPr/>
        </p:nvSpPr>
        <p:spPr>
          <a:xfrm>
            <a:off x="4739978" y="324300"/>
            <a:ext cx="1498524" cy="369332"/>
          </a:xfrm>
          <a:prstGeom prst="rect">
            <a:avLst/>
          </a:prstGeom>
          <a:noFill/>
        </p:spPr>
        <p:txBody>
          <a:bodyPr wrap="square" rtlCol="0">
            <a:spAutoFit/>
          </a:bodyPr>
          <a:lstStyle/>
          <a:p>
            <a:r>
              <a:rPr lang="en-US" dirty="0"/>
              <a:t>Sept 16th</a:t>
            </a:r>
          </a:p>
        </p:txBody>
      </p:sp>
      <p:sp>
        <p:nvSpPr>
          <p:cNvPr id="29" name="TextBox 28">
            <a:extLst>
              <a:ext uri="{FF2B5EF4-FFF2-40B4-BE49-F238E27FC236}">
                <a16:creationId xmlns:a16="http://schemas.microsoft.com/office/drawing/2014/main" id="{C725741B-2293-4F32-8893-B70824834AC1}"/>
              </a:ext>
            </a:extLst>
          </p:cNvPr>
          <p:cNvSpPr txBox="1"/>
          <p:nvPr/>
        </p:nvSpPr>
        <p:spPr>
          <a:xfrm>
            <a:off x="5852272" y="316020"/>
            <a:ext cx="1498524" cy="369332"/>
          </a:xfrm>
          <a:prstGeom prst="rect">
            <a:avLst/>
          </a:prstGeom>
          <a:noFill/>
        </p:spPr>
        <p:txBody>
          <a:bodyPr wrap="square" rtlCol="0">
            <a:spAutoFit/>
          </a:bodyPr>
          <a:lstStyle/>
          <a:p>
            <a:r>
              <a:rPr lang="en-US" dirty="0"/>
              <a:t>Sept 23rd</a:t>
            </a:r>
          </a:p>
        </p:txBody>
      </p:sp>
      <p:sp>
        <p:nvSpPr>
          <p:cNvPr id="30" name="TextBox 29">
            <a:extLst>
              <a:ext uri="{FF2B5EF4-FFF2-40B4-BE49-F238E27FC236}">
                <a16:creationId xmlns:a16="http://schemas.microsoft.com/office/drawing/2014/main" id="{532E861B-309B-4858-8919-F0D85AD65225}"/>
              </a:ext>
            </a:extLst>
          </p:cNvPr>
          <p:cNvSpPr txBox="1"/>
          <p:nvPr/>
        </p:nvSpPr>
        <p:spPr>
          <a:xfrm>
            <a:off x="7015464" y="315398"/>
            <a:ext cx="1498524" cy="369332"/>
          </a:xfrm>
          <a:prstGeom prst="rect">
            <a:avLst/>
          </a:prstGeom>
          <a:noFill/>
        </p:spPr>
        <p:txBody>
          <a:bodyPr wrap="square" rtlCol="0">
            <a:spAutoFit/>
          </a:bodyPr>
          <a:lstStyle/>
          <a:p>
            <a:r>
              <a:rPr lang="en-US" dirty="0"/>
              <a:t>Sept 30th</a:t>
            </a:r>
          </a:p>
        </p:txBody>
      </p:sp>
      <p:sp>
        <p:nvSpPr>
          <p:cNvPr id="31" name="TextBox 30">
            <a:extLst>
              <a:ext uri="{FF2B5EF4-FFF2-40B4-BE49-F238E27FC236}">
                <a16:creationId xmlns:a16="http://schemas.microsoft.com/office/drawing/2014/main" id="{53F85830-DAA3-46BA-B888-86FEAA9DF28C}"/>
              </a:ext>
            </a:extLst>
          </p:cNvPr>
          <p:cNvSpPr txBox="1"/>
          <p:nvPr/>
        </p:nvSpPr>
        <p:spPr>
          <a:xfrm>
            <a:off x="8153213" y="320085"/>
            <a:ext cx="1498524" cy="369332"/>
          </a:xfrm>
          <a:prstGeom prst="rect">
            <a:avLst/>
          </a:prstGeom>
          <a:noFill/>
        </p:spPr>
        <p:txBody>
          <a:bodyPr wrap="square" rtlCol="0">
            <a:spAutoFit/>
          </a:bodyPr>
          <a:lstStyle/>
          <a:p>
            <a:r>
              <a:rPr lang="en-US" dirty="0"/>
              <a:t>Oct 7th</a:t>
            </a:r>
          </a:p>
        </p:txBody>
      </p:sp>
      <p:sp>
        <p:nvSpPr>
          <p:cNvPr id="32" name="TextBox 31">
            <a:extLst>
              <a:ext uri="{FF2B5EF4-FFF2-40B4-BE49-F238E27FC236}">
                <a16:creationId xmlns:a16="http://schemas.microsoft.com/office/drawing/2014/main" id="{86A72857-E6BE-4910-9374-ABF5490DCAE3}"/>
              </a:ext>
            </a:extLst>
          </p:cNvPr>
          <p:cNvSpPr txBox="1"/>
          <p:nvPr/>
        </p:nvSpPr>
        <p:spPr>
          <a:xfrm>
            <a:off x="1544446" y="3258360"/>
            <a:ext cx="1522742" cy="523220"/>
          </a:xfrm>
          <a:prstGeom prst="rect">
            <a:avLst/>
          </a:prstGeom>
          <a:noFill/>
        </p:spPr>
        <p:txBody>
          <a:bodyPr wrap="square" rtlCol="0">
            <a:spAutoFit/>
          </a:bodyPr>
          <a:lstStyle/>
          <a:p>
            <a:pPr algn="ctr"/>
            <a:r>
              <a:rPr lang="en-US" sz="2800" dirty="0" err="1"/>
              <a:t>Vasanna</a:t>
            </a:r>
            <a:endParaRPr lang="en-US" sz="2800" dirty="0"/>
          </a:p>
        </p:txBody>
      </p:sp>
      <p:pic>
        <p:nvPicPr>
          <p:cNvPr id="10" name="Picture 9">
            <a:extLst>
              <a:ext uri="{FF2B5EF4-FFF2-40B4-BE49-F238E27FC236}">
                <a16:creationId xmlns:a16="http://schemas.microsoft.com/office/drawing/2014/main" id="{768A83A9-3C32-45B0-BD7C-0C01EC9A123C}"/>
              </a:ext>
            </a:extLst>
          </p:cNvPr>
          <p:cNvPicPr>
            <a:picLocks noChangeAspect="1"/>
          </p:cNvPicPr>
          <p:nvPr/>
        </p:nvPicPr>
        <p:blipFill>
          <a:blip r:embed="rId12"/>
          <a:stretch>
            <a:fillRect/>
          </a:stretch>
        </p:blipFill>
        <p:spPr>
          <a:xfrm>
            <a:off x="4775294" y="4741575"/>
            <a:ext cx="1108160" cy="1959429"/>
          </a:xfrm>
          <a:prstGeom prst="rect">
            <a:avLst/>
          </a:prstGeom>
        </p:spPr>
      </p:pic>
      <p:pic>
        <p:nvPicPr>
          <p:cNvPr id="33" name="Picture 32">
            <a:extLst>
              <a:ext uri="{FF2B5EF4-FFF2-40B4-BE49-F238E27FC236}">
                <a16:creationId xmlns:a16="http://schemas.microsoft.com/office/drawing/2014/main" id="{01861AA0-8270-4717-A9B0-9FDBF62B427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3526" t="25537" r="28597" b="26301"/>
          <a:stretch/>
        </p:blipFill>
        <p:spPr bwMode="auto">
          <a:xfrm>
            <a:off x="3678014" y="4742686"/>
            <a:ext cx="1097280" cy="1958318"/>
          </a:xfrm>
          <a:prstGeom prst="rect">
            <a:avLst/>
          </a:prstGeom>
          <a:noFill/>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F80C3C89-516D-4ABB-8DDD-F76A2C6E138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3333" t="25537" r="28790" b="26283"/>
          <a:stretch/>
        </p:blipFill>
        <p:spPr bwMode="auto">
          <a:xfrm>
            <a:off x="5883492" y="4740953"/>
            <a:ext cx="1097280" cy="1958318"/>
          </a:xfrm>
          <a:prstGeom prst="rect">
            <a:avLst/>
          </a:prstGeom>
          <a:noFill/>
          <a:ln>
            <a:noFill/>
          </a:ln>
          <a:extLst>
            <a:ext uri="{53640926-AAD7-44D8-BBD7-CCE9431645EC}">
              <a14:shadowObscured xmlns:a14="http://schemas.microsoft.com/office/drawing/2010/main"/>
            </a:ext>
          </a:extLst>
        </p:spPr>
      </p:pic>
      <p:pic>
        <p:nvPicPr>
          <p:cNvPr id="35" name="Picture 34">
            <a:extLst>
              <a:ext uri="{FF2B5EF4-FFF2-40B4-BE49-F238E27FC236}">
                <a16:creationId xmlns:a16="http://schemas.microsoft.com/office/drawing/2014/main" id="{2712BD15-658B-46B7-BB21-4DFEF82678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430" t="25471" r="28888" b="26881"/>
          <a:stretch/>
        </p:blipFill>
        <p:spPr bwMode="auto">
          <a:xfrm>
            <a:off x="6980773" y="4741575"/>
            <a:ext cx="1097280" cy="1958318"/>
          </a:xfrm>
          <a:prstGeom prst="rect">
            <a:avLst/>
          </a:prstGeom>
          <a:noFill/>
          <a:ln>
            <a:noFill/>
          </a:ln>
          <a:extLst>
            <a:ext uri="{53640926-AAD7-44D8-BBD7-CCE9431645EC}">
              <a14:shadowObscured xmlns:a14="http://schemas.microsoft.com/office/drawing/2010/main"/>
            </a:ext>
          </a:extLst>
        </p:spPr>
      </p:pic>
      <p:pic>
        <p:nvPicPr>
          <p:cNvPr id="36" name="Picture 35">
            <a:extLst>
              <a:ext uri="{FF2B5EF4-FFF2-40B4-BE49-F238E27FC236}">
                <a16:creationId xmlns:a16="http://schemas.microsoft.com/office/drawing/2014/main" id="{1AC57E0F-8C4B-4B66-93CB-260B3DE8AD3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33" t="25245" r="28404" b="26011"/>
          <a:stretch/>
        </p:blipFill>
        <p:spPr bwMode="auto">
          <a:xfrm>
            <a:off x="8078052" y="4740953"/>
            <a:ext cx="1115478" cy="1958318"/>
          </a:xfrm>
          <a:prstGeom prst="rect">
            <a:avLst/>
          </a:prstGeom>
          <a:noFill/>
          <a:ln>
            <a:noFill/>
          </a:ln>
          <a:extLst>
            <a:ext uri="{53640926-AAD7-44D8-BBD7-CCE9431645EC}">
              <a14:shadowObscured xmlns:a14="http://schemas.microsoft.com/office/drawing/2010/main"/>
            </a:ext>
          </a:extLst>
        </p:spPr>
      </p:pic>
      <p:sp>
        <p:nvSpPr>
          <p:cNvPr id="37" name="TextBox 36">
            <a:extLst>
              <a:ext uri="{FF2B5EF4-FFF2-40B4-BE49-F238E27FC236}">
                <a16:creationId xmlns:a16="http://schemas.microsoft.com/office/drawing/2014/main" id="{58F78A04-060C-4B77-8EDF-202EA876169C}"/>
              </a:ext>
            </a:extLst>
          </p:cNvPr>
          <p:cNvSpPr txBox="1"/>
          <p:nvPr/>
        </p:nvSpPr>
        <p:spPr>
          <a:xfrm>
            <a:off x="1544446" y="5017286"/>
            <a:ext cx="1522742" cy="954107"/>
          </a:xfrm>
          <a:prstGeom prst="rect">
            <a:avLst/>
          </a:prstGeom>
          <a:noFill/>
        </p:spPr>
        <p:txBody>
          <a:bodyPr wrap="square" rtlCol="0">
            <a:spAutoFit/>
          </a:bodyPr>
          <a:lstStyle/>
          <a:p>
            <a:pPr algn="ctr"/>
            <a:r>
              <a:rPr lang="en-US" sz="2800" dirty="0"/>
              <a:t>Mullica Queen</a:t>
            </a:r>
          </a:p>
        </p:txBody>
      </p:sp>
    </p:spTree>
    <p:extLst>
      <p:ext uri="{BB962C8B-B14F-4D97-AF65-F5344CB8AC3E}">
        <p14:creationId xmlns:p14="http://schemas.microsoft.com/office/powerpoint/2010/main" val="194957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2AC8C-3AA7-47F5-A9B1-46351792B8F6}"/>
              </a:ext>
            </a:extLst>
          </p:cNvPr>
          <p:cNvPicPr>
            <a:picLocks noChangeAspect="1"/>
          </p:cNvPicPr>
          <p:nvPr/>
        </p:nvPicPr>
        <p:blipFill>
          <a:blip r:embed="rId2"/>
          <a:stretch>
            <a:fillRect/>
          </a:stretch>
        </p:blipFill>
        <p:spPr>
          <a:xfrm>
            <a:off x="653805" y="322167"/>
            <a:ext cx="10884390" cy="6381646"/>
          </a:xfrm>
          <a:prstGeom prst="rect">
            <a:avLst/>
          </a:prstGeom>
        </p:spPr>
      </p:pic>
    </p:spTree>
    <p:extLst>
      <p:ext uri="{BB962C8B-B14F-4D97-AF65-F5344CB8AC3E}">
        <p14:creationId xmlns:p14="http://schemas.microsoft.com/office/powerpoint/2010/main" val="32449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4">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36">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ight Triangle 3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D1D7A-22C0-4467-B218-FD98668B708B}"/>
              </a:ext>
            </a:extLst>
          </p:cNvPr>
          <p:cNvSpPr>
            <a:spLocks noGrp="1"/>
          </p:cNvSpPr>
          <p:nvPr>
            <p:ph type="title"/>
          </p:nvPr>
        </p:nvSpPr>
        <p:spPr>
          <a:xfrm>
            <a:off x="1006900" y="1188637"/>
            <a:ext cx="3141430" cy="4480726"/>
          </a:xfrm>
        </p:spPr>
        <p:txBody>
          <a:bodyPr vert="horz" lIns="91440" tIns="45720" rIns="91440" bIns="45720" rtlCol="0" anchor="ctr">
            <a:normAutofit/>
          </a:bodyPr>
          <a:lstStyle/>
          <a:p>
            <a:pPr algn="r"/>
            <a:r>
              <a:rPr lang="en-US" sz="5100" kern="1200" dirty="0">
                <a:solidFill>
                  <a:schemeClr val="tx1"/>
                </a:solidFill>
                <a:latin typeface="+mj-lt"/>
                <a:ea typeface="+mj-ea"/>
                <a:cs typeface="+mj-cs"/>
              </a:rPr>
              <a:t>Thank you! </a:t>
            </a:r>
            <a:br>
              <a:rPr lang="en-US" sz="5100" kern="1200" dirty="0">
                <a:solidFill>
                  <a:schemeClr val="tx1"/>
                </a:solidFill>
                <a:latin typeface="+mj-lt"/>
                <a:ea typeface="+mj-ea"/>
                <a:cs typeface="+mj-cs"/>
              </a:rPr>
            </a:br>
            <a:br>
              <a:rPr lang="en-US" sz="5100" kern="1200" dirty="0">
                <a:solidFill>
                  <a:schemeClr val="tx1"/>
                </a:solidFill>
                <a:latin typeface="+mj-lt"/>
                <a:ea typeface="+mj-ea"/>
                <a:cs typeface="+mj-cs"/>
              </a:rPr>
            </a:br>
            <a:r>
              <a:rPr lang="en-US" sz="5100" kern="1200" dirty="0">
                <a:solidFill>
                  <a:schemeClr val="tx1"/>
                </a:solidFill>
                <a:latin typeface="+mj-lt"/>
                <a:ea typeface="+mj-ea"/>
                <a:cs typeface="+mj-cs"/>
              </a:rPr>
              <a:t>Questions?</a:t>
            </a:r>
          </a:p>
        </p:txBody>
      </p:sp>
      <p:cxnSp>
        <p:nvCxnSpPr>
          <p:cNvPr id="49" name="Straight Connector 4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52E1A9-E572-4F55-BBBB-AB24D998B90F}"/>
              </a:ext>
            </a:extLst>
          </p:cNvPr>
          <p:cNvSpPr txBox="1"/>
          <p:nvPr/>
        </p:nvSpPr>
        <p:spPr>
          <a:xfrm>
            <a:off x="5138928" y="1338729"/>
            <a:ext cx="4795584" cy="4180542"/>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t>Thank you to BC cranberry growers, the BC Cranberry Research Farm (BCCRF), Ocean Spray Cranberries, and the Cranberry Institute for project support. Special thanks to Bailey Sutherland for her hard work last year on these projects!</a:t>
            </a:r>
          </a:p>
        </p:txBody>
      </p:sp>
    </p:spTree>
    <p:extLst>
      <p:ext uri="{BB962C8B-B14F-4D97-AF65-F5344CB8AC3E}">
        <p14:creationId xmlns:p14="http://schemas.microsoft.com/office/powerpoint/2010/main" val="208233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1DB2569-0B5B-4F35-A194-980F6A9CD071}"/>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400" kern="1200">
                <a:solidFill>
                  <a:schemeClr val="tx1"/>
                </a:solidFill>
                <a:latin typeface="+mj-lt"/>
                <a:ea typeface="+mj-ea"/>
                <a:cs typeface="+mj-cs"/>
              </a:rPr>
              <a:t>Overview</a:t>
            </a:r>
          </a:p>
        </p:txBody>
      </p:sp>
      <p:sp>
        <p:nvSpPr>
          <p:cNvPr id="1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extBox 7">
            <a:extLst>
              <a:ext uri="{FF2B5EF4-FFF2-40B4-BE49-F238E27FC236}">
                <a16:creationId xmlns:a16="http://schemas.microsoft.com/office/drawing/2014/main" id="{13F4F1F6-05F8-4994-AD58-B401D7519BE0}"/>
              </a:ext>
            </a:extLst>
          </p:cNvPr>
          <p:cNvGraphicFramePr/>
          <p:nvPr>
            <p:extLst>
              <p:ext uri="{D42A27DB-BD31-4B8C-83A1-F6EECF244321}">
                <p14:modId xmlns:p14="http://schemas.microsoft.com/office/powerpoint/2010/main" val="45996997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170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DB2569-0B5B-4F35-A194-980F6A9CD071}"/>
              </a:ext>
            </a:extLst>
          </p:cNvPr>
          <p:cNvSpPr>
            <a:spLocks noGrp="1"/>
          </p:cNvSpPr>
          <p:nvPr>
            <p:ph type="title"/>
          </p:nvPr>
        </p:nvSpPr>
        <p:spPr>
          <a:xfrm>
            <a:off x="369186" y="545130"/>
            <a:ext cx="3724349" cy="5583148"/>
          </a:xfrm>
        </p:spPr>
        <p:txBody>
          <a:bodyPr vert="horz" lIns="91440" tIns="45720" rIns="91440" bIns="45720" rtlCol="0" anchor="ctr">
            <a:normAutofit/>
          </a:bodyPr>
          <a:lstStyle/>
          <a:p>
            <a:pPr algn="ctr"/>
            <a:r>
              <a:rPr lang="en-US" sz="4800" kern="1200" dirty="0">
                <a:solidFill>
                  <a:schemeClr val="tx1"/>
                </a:solidFill>
                <a:latin typeface="+mj-lt"/>
                <a:ea typeface="+mj-ea"/>
                <a:cs typeface="+mj-cs"/>
              </a:rPr>
              <a:t>Registration</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Updates</a:t>
            </a:r>
          </a:p>
        </p:txBody>
      </p:sp>
      <p:graphicFrame>
        <p:nvGraphicFramePr>
          <p:cNvPr id="10" name="TextBox 7">
            <a:extLst>
              <a:ext uri="{FF2B5EF4-FFF2-40B4-BE49-F238E27FC236}">
                <a16:creationId xmlns:a16="http://schemas.microsoft.com/office/drawing/2014/main" id="{13F4F1F6-05F8-4994-AD58-B401D7519BE0}"/>
              </a:ext>
            </a:extLst>
          </p:cNvPr>
          <p:cNvGraphicFramePr/>
          <p:nvPr>
            <p:extLst>
              <p:ext uri="{D42A27DB-BD31-4B8C-83A1-F6EECF244321}">
                <p14:modId xmlns:p14="http://schemas.microsoft.com/office/powerpoint/2010/main" val="1552378982"/>
              </p:ext>
            </p:extLst>
          </p:nvPr>
        </p:nvGraphicFramePr>
        <p:xfrm>
          <a:off x="4444409" y="-324293"/>
          <a:ext cx="7899991" cy="750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683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AF47097-714D-430E-8107-C6164B8E7A15}"/>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ctr"/>
            <a:r>
              <a:rPr lang="en-US" sz="5400" kern="1200" dirty="0">
                <a:solidFill>
                  <a:schemeClr val="tx1"/>
                </a:solidFill>
                <a:latin typeface="+mj-lt"/>
                <a:ea typeface="+mj-ea"/>
                <a:cs typeface="+mj-cs"/>
              </a:rPr>
              <a:t>Herbicide Work</a:t>
            </a:r>
          </a:p>
        </p:txBody>
      </p:sp>
      <p:sp>
        <p:nvSpPr>
          <p:cNvPr id="1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extBox 8">
            <a:extLst>
              <a:ext uri="{FF2B5EF4-FFF2-40B4-BE49-F238E27FC236}">
                <a16:creationId xmlns:a16="http://schemas.microsoft.com/office/drawing/2014/main" id="{166D3346-2031-4D72-A89C-48011BB43E06}"/>
              </a:ext>
            </a:extLst>
          </p:cNvPr>
          <p:cNvGraphicFramePr/>
          <p:nvPr>
            <p:extLst>
              <p:ext uri="{D42A27DB-BD31-4B8C-83A1-F6EECF244321}">
                <p14:modId xmlns:p14="http://schemas.microsoft.com/office/powerpoint/2010/main" val="25508941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6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FF189-B4AA-43C4-B545-95F84190A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5" b="19780"/>
          <a:stretch/>
        </p:blipFill>
        <p:spPr bwMode="auto">
          <a:xfrm>
            <a:off x="716070" y="0"/>
            <a:ext cx="10759859" cy="6858000"/>
          </a:xfrm>
          <a:prstGeom prst="rect">
            <a:avLst/>
          </a:prstGeom>
          <a:noFill/>
          <a:ln>
            <a:noFill/>
          </a:ln>
          <a:extLst>
            <a:ext uri="{53640926-AAD7-44D8-BBD7-CCE9431645EC}">
              <a14:shadowObscured xmlns:a14="http://schemas.microsoft.com/office/drawing/2010/main"/>
            </a:ext>
          </a:extLst>
        </p:spPr>
      </p:pic>
      <p:cxnSp>
        <p:nvCxnSpPr>
          <p:cNvPr id="4" name="Straight Connector 3">
            <a:extLst>
              <a:ext uri="{FF2B5EF4-FFF2-40B4-BE49-F238E27FC236}">
                <a16:creationId xmlns:a16="http://schemas.microsoft.com/office/drawing/2014/main" id="{29D9E815-CBE3-4F59-B8B4-7A462C60BEFD}"/>
              </a:ext>
            </a:extLst>
          </p:cNvPr>
          <p:cNvCxnSpPr>
            <a:cxnSpLocks/>
          </p:cNvCxnSpPr>
          <p:nvPr/>
        </p:nvCxnSpPr>
        <p:spPr>
          <a:xfrm>
            <a:off x="6037005" y="0"/>
            <a:ext cx="117987"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A694B3-3C9C-4144-AB33-1A2DE8DBD1F1}"/>
              </a:ext>
            </a:extLst>
          </p:cNvPr>
          <p:cNvSpPr txBox="1"/>
          <p:nvPr/>
        </p:nvSpPr>
        <p:spPr>
          <a:xfrm>
            <a:off x="1754372" y="6026151"/>
            <a:ext cx="3572539" cy="369332"/>
          </a:xfrm>
          <a:prstGeom prst="rect">
            <a:avLst/>
          </a:prstGeom>
          <a:solidFill>
            <a:schemeClr val="bg1">
              <a:lumMod val="50000"/>
              <a:lumOff val="50000"/>
            </a:schemeClr>
          </a:solidFill>
        </p:spPr>
        <p:txBody>
          <a:bodyPr wrap="square" rtlCol="0">
            <a:spAutoFit/>
          </a:bodyPr>
          <a:lstStyle/>
          <a:p>
            <a:pPr algn="ctr"/>
            <a:r>
              <a:rPr lang="en-US" dirty="0"/>
              <a:t>Authority Treatment (mid-March)</a:t>
            </a:r>
          </a:p>
        </p:txBody>
      </p:sp>
      <p:sp>
        <p:nvSpPr>
          <p:cNvPr id="8" name="TextBox 7">
            <a:extLst>
              <a:ext uri="{FF2B5EF4-FFF2-40B4-BE49-F238E27FC236}">
                <a16:creationId xmlns:a16="http://schemas.microsoft.com/office/drawing/2014/main" id="{E67B27EC-7E7D-4C88-B5FF-30A1B75D8C8E}"/>
              </a:ext>
            </a:extLst>
          </p:cNvPr>
          <p:cNvSpPr txBox="1"/>
          <p:nvPr/>
        </p:nvSpPr>
        <p:spPr>
          <a:xfrm>
            <a:off x="6865086" y="6026151"/>
            <a:ext cx="3572539" cy="369332"/>
          </a:xfrm>
          <a:prstGeom prst="rect">
            <a:avLst/>
          </a:prstGeom>
          <a:solidFill>
            <a:schemeClr val="bg1">
              <a:lumMod val="50000"/>
              <a:lumOff val="50000"/>
            </a:schemeClr>
          </a:solidFill>
        </p:spPr>
        <p:txBody>
          <a:bodyPr wrap="square" rtlCol="0">
            <a:spAutoFit/>
          </a:bodyPr>
          <a:lstStyle/>
          <a:p>
            <a:pPr algn="ctr"/>
            <a:r>
              <a:rPr lang="en-US" dirty="0"/>
              <a:t>Untreated</a:t>
            </a:r>
          </a:p>
        </p:txBody>
      </p:sp>
    </p:spTree>
    <p:extLst>
      <p:ext uri="{BB962C8B-B14F-4D97-AF65-F5344CB8AC3E}">
        <p14:creationId xmlns:p14="http://schemas.microsoft.com/office/powerpoint/2010/main" val="276328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E0E3D1-FAB5-44A6-B492-0AD2A62D54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02" b="28009"/>
          <a:stretch/>
        </p:blipFill>
        <p:spPr bwMode="auto">
          <a:xfrm>
            <a:off x="0" y="502981"/>
            <a:ext cx="12212947" cy="5852037"/>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41DD1238-63DB-49BB-840C-4C03CABA4787}"/>
              </a:ext>
            </a:extLst>
          </p:cNvPr>
          <p:cNvCxnSpPr>
            <a:cxnSpLocks/>
          </p:cNvCxnSpPr>
          <p:nvPr/>
        </p:nvCxnSpPr>
        <p:spPr>
          <a:xfrm>
            <a:off x="6233651" y="502981"/>
            <a:ext cx="0" cy="58520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0E3F83-3654-4F1F-A590-43C5AD25D34D}"/>
              </a:ext>
            </a:extLst>
          </p:cNvPr>
          <p:cNvSpPr txBox="1"/>
          <p:nvPr/>
        </p:nvSpPr>
        <p:spPr>
          <a:xfrm>
            <a:off x="2054643" y="5770969"/>
            <a:ext cx="2244955" cy="369332"/>
          </a:xfrm>
          <a:prstGeom prst="rect">
            <a:avLst/>
          </a:prstGeom>
          <a:solidFill>
            <a:schemeClr val="bg1">
              <a:lumMod val="50000"/>
              <a:lumOff val="50000"/>
            </a:schemeClr>
          </a:solidFill>
        </p:spPr>
        <p:txBody>
          <a:bodyPr wrap="square" rtlCol="0">
            <a:spAutoFit/>
          </a:bodyPr>
          <a:lstStyle/>
          <a:p>
            <a:pPr algn="ctr"/>
            <a:r>
              <a:rPr lang="en-US" dirty="0"/>
              <a:t>Treated</a:t>
            </a:r>
          </a:p>
        </p:txBody>
      </p:sp>
      <p:sp>
        <p:nvSpPr>
          <p:cNvPr id="13" name="TextBox 12">
            <a:extLst>
              <a:ext uri="{FF2B5EF4-FFF2-40B4-BE49-F238E27FC236}">
                <a16:creationId xmlns:a16="http://schemas.microsoft.com/office/drawing/2014/main" id="{B877F613-9606-4C40-8937-FA46B307AFE3}"/>
              </a:ext>
            </a:extLst>
          </p:cNvPr>
          <p:cNvSpPr txBox="1"/>
          <p:nvPr/>
        </p:nvSpPr>
        <p:spPr>
          <a:xfrm>
            <a:off x="8100822" y="5770969"/>
            <a:ext cx="2244955" cy="369332"/>
          </a:xfrm>
          <a:prstGeom prst="rect">
            <a:avLst/>
          </a:prstGeom>
          <a:solidFill>
            <a:schemeClr val="bg1">
              <a:lumMod val="50000"/>
              <a:lumOff val="50000"/>
            </a:schemeClr>
          </a:solidFill>
        </p:spPr>
        <p:txBody>
          <a:bodyPr wrap="square" rtlCol="0">
            <a:spAutoFit/>
          </a:bodyPr>
          <a:lstStyle/>
          <a:p>
            <a:pPr algn="ctr"/>
            <a:r>
              <a:rPr lang="en-US" dirty="0"/>
              <a:t>Untreated</a:t>
            </a:r>
          </a:p>
        </p:txBody>
      </p:sp>
    </p:spTree>
    <p:extLst>
      <p:ext uri="{BB962C8B-B14F-4D97-AF65-F5344CB8AC3E}">
        <p14:creationId xmlns:p14="http://schemas.microsoft.com/office/powerpoint/2010/main" val="7916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6D3EC5-85A0-4397-A02B-09EDBEB7EFC5}"/>
              </a:ext>
            </a:extLst>
          </p:cNvPr>
          <p:cNvPicPr>
            <a:picLocks noChangeAspect="1"/>
          </p:cNvPicPr>
          <p:nvPr/>
        </p:nvPicPr>
        <p:blipFill>
          <a:blip r:embed="rId2"/>
          <a:stretch>
            <a:fillRect/>
          </a:stretch>
        </p:blipFill>
        <p:spPr>
          <a:xfrm>
            <a:off x="-701369" y="909481"/>
            <a:ext cx="6718711" cy="5039033"/>
          </a:xfrm>
          <a:prstGeom prst="rect">
            <a:avLst/>
          </a:prstGeom>
        </p:spPr>
      </p:pic>
      <p:pic>
        <p:nvPicPr>
          <p:cNvPr id="7" name="Picture 6">
            <a:extLst>
              <a:ext uri="{FF2B5EF4-FFF2-40B4-BE49-F238E27FC236}">
                <a16:creationId xmlns:a16="http://schemas.microsoft.com/office/drawing/2014/main" id="{340F8400-95AB-4EE9-959A-433A382436C7}"/>
              </a:ext>
            </a:extLst>
          </p:cNvPr>
          <p:cNvPicPr>
            <a:picLocks noChangeAspect="1"/>
          </p:cNvPicPr>
          <p:nvPr/>
        </p:nvPicPr>
        <p:blipFill>
          <a:blip r:embed="rId3"/>
          <a:stretch>
            <a:fillRect/>
          </a:stretch>
        </p:blipFill>
        <p:spPr>
          <a:xfrm>
            <a:off x="6017342" y="909481"/>
            <a:ext cx="6718710" cy="5039033"/>
          </a:xfrm>
          <a:prstGeom prst="rect">
            <a:avLst/>
          </a:prstGeom>
        </p:spPr>
      </p:pic>
      <p:sp>
        <p:nvSpPr>
          <p:cNvPr id="9" name="TextBox 8">
            <a:extLst>
              <a:ext uri="{FF2B5EF4-FFF2-40B4-BE49-F238E27FC236}">
                <a16:creationId xmlns:a16="http://schemas.microsoft.com/office/drawing/2014/main" id="{F300B52A-D059-4D95-AF13-1418346BB9FA}"/>
              </a:ext>
            </a:extLst>
          </p:cNvPr>
          <p:cNvSpPr txBox="1"/>
          <p:nvPr/>
        </p:nvSpPr>
        <p:spPr>
          <a:xfrm>
            <a:off x="8495414" y="5451992"/>
            <a:ext cx="2244955" cy="369332"/>
          </a:xfrm>
          <a:prstGeom prst="rect">
            <a:avLst/>
          </a:prstGeom>
          <a:solidFill>
            <a:schemeClr val="bg1">
              <a:lumMod val="50000"/>
              <a:lumOff val="50000"/>
            </a:schemeClr>
          </a:solidFill>
        </p:spPr>
        <p:txBody>
          <a:bodyPr wrap="square" rtlCol="0">
            <a:spAutoFit/>
          </a:bodyPr>
          <a:lstStyle/>
          <a:p>
            <a:pPr algn="ctr"/>
            <a:r>
              <a:rPr lang="en-US" dirty="0"/>
              <a:t>Untreated</a:t>
            </a:r>
          </a:p>
        </p:txBody>
      </p:sp>
      <p:sp>
        <p:nvSpPr>
          <p:cNvPr id="10" name="TextBox 9">
            <a:extLst>
              <a:ext uri="{FF2B5EF4-FFF2-40B4-BE49-F238E27FC236}">
                <a16:creationId xmlns:a16="http://schemas.microsoft.com/office/drawing/2014/main" id="{9B203580-CF22-404D-AD82-5091B7891B9A}"/>
              </a:ext>
            </a:extLst>
          </p:cNvPr>
          <p:cNvSpPr txBox="1"/>
          <p:nvPr/>
        </p:nvSpPr>
        <p:spPr>
          <a:xfrm>
            <a:off x="1776704" y="5451992"/>
            <a:ext cx="2244955" cy="369332"/>
          </a:xfrm>
          <a:prstGeom prst="rect">
            <a:avLst/>
          </a:prstGeom>
          <a:solidFill>
            <a:schemeClr val="bg1">
              <a:lumMod val="50000"/>
              <a:lumOff val="50000"/>
            </a:schemeClr>
          </a:solidFill>
        </p:spPr>
        <p:txBody>
          <a:bodyPr wrap="square" rtlCol="0">
            <a:spAutoFit/>
          </a:bodyPr>
          <a:lstStyle/>
          <a:p>
            <a:pPr algn="ctr"/>
            <a:r>
              <a:rPr lang="en-US" dirty="0"/>
              <a:t>Treated</a:t>
            </a:r>
          </a:p>
        </p:txBody>
      </p:sp>
      <p:cxnSp>
        <p:nvCxnSpPr>
          <p:cNvPr id="11" name="Straight Connector 10">
            <a:extLst>
              <a:ext uri="{FF2B5EF4-FFF2-40B4-BE49-F238E27FC236}">
                <a16:creationId xmlns:a16="http://schemas.microsoft.com/office/drawing/2014/main" id="{31AA51A4-064E-4141-81E6-89E25635F926}"/>
              </a:ext>
            </a:extLst>
          </p:cNvPr>
          <p:cNvCxnSpPr>
            <a:cxnSpLocks/>
          </p:cNvCxnSpPr>
          <p:nvPr/>
        </p:nvCxnSpPr>
        <p:spPr>
          <a:xfrm>
            <a:off x="6017342" y="909481"/>
            <a:ext cx="0" cy="503903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286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FF02F-365D-4448-BD5F-CBB6DEA83FC5}"/>
              </a:ext>
            </a:extLst>
          </p:cNvPr>
          <p:cNvPicPr>
            <a:picLocks noChangeAspect="1"/>
          </p:cNvPicPr>
          <p:nvPr/>
        </p:nvPicPr>
        <p:blipFill rotWithShape="1">
          <a:blip r:embed="rId2"/>
          <a:srcRect r="56774"/>
          <a:stretch/>
        </p:blipFill>
        <p:spPr>
          <a:xfrm>
            <a:off x="2143432" y="0"/>
            <a:ext cx="3952568" cy="6858000"/>
          </a:xfrm>
          <a:prstGeom prst="rect">
            <a:avLst/>
          </a:prstGeom>
        </p:spPr>
      </p:pic>
      <p:pic>
        <p:nvPicPr>
          <p:cNvPr id="6" name="Picture 5">
            <a:extLst>
              <a:ext uri="{FF2B5EF4-FFF2-40B4-BE49-F238E27FC236}">
                <a16:creationId xmlns:a16="http://schemas.microsoft.com/office/drawing/2014/main" id="{58A7989C-55ED-44A7-837B-36A83A18F8C8}"/>
              </a:ext>
            </a:extLst>
          </p:cNvPr>
          <p:cNvPicPr>
            <a:picLocks noChangeAspect="1"/>
          </p:cNvPicPr>
          <p:nvPr/>
        </p:nvPicPr>
        <p:blipFill rotWithShape="1">
          <a:blip r:embed="rId2"/>
          <a:srcRect l="53925"/>
          <a:stretch/>
        </p:blipFill>
        <p:spPr>
          <a:xfrm>
            <a:off x="6096000" y="0"/>
            <a:ext cx="4213122" cy="6858000"/>
          </a:xfrm>
          <a:prstGeom prst="rect">
            <a:avLst/>
          </a:prstGeom>
        </p:spPr>
      </p:pic>
      <p:sp>
        <p:nvSpPr>
          <p:cNvPr id="7" name="TextBox 6">
            <a:extLst>
              <a:ext uri="{FF2B5EF4-FFF2-40B4-BE49-F238E27FC236}">
                <a16:creationId xmlns:a16="http://schemas.microsoft.com/office/drawing/2014/main" id="{C33A44AA-58FB-4055-9332-08DA575179BA}"/>
              </a:ext>
            </a:extLst>
          </p:cNvPr>
          <p:cNvSpPr txBox="1"/>
          <p:nvPr/>
        </p:nvSpPr>
        <p:spPr>
          <a:xfrm>
            <a:off x="2997239" y="6111211"/>
            <a:ext cx="2244955" cy="369332"/>
          </a:xfrm>
          <a:prstGeom prst="rect">
            <a:avLst/>
          </a:prstGeom>
          <a:solidFill>
            <a:schemeClr val="bg1">
              <a:lumMod val="50000"/>
              <a:lumOff val="50000"/>
            </a:schemeClr>
          </a:solidFill>
        </p:spPr>
        <p:txBody>
          <a:bodyPr wrap="square" rtlCol="0">
            <a:spAutoFit/>
          </a:bodyPr>
          <a:lstStyle/>
          <a:p>
            <a:pPr algn="ctr"/>
            <a:r>
              <a:rPr lang="en-US" dirty="0"/>
              <a:t>Treated</a:t>
            </a:r>
          </a:p>
        </p:txBody>
      </p:sp>
      <p:sp>
        <p:nvSpPr>
          <p:cNvPr id="8" name="TextBox 7">
            <a:extLst>
              <a:ext uri="{FF2B5EF4-FFF2-40B4-BE49-F238E27FC236}">
                <a16:creationId xmlns:a16="http://schemas.microsoft.com/office/drawing/2014/main" id="{A1AAACD2-3FC4-474B-AA78-1EDB3A163ADD}"/>
              </a:ext>
            </a:extLst>
          </p:cNvPr>
          <p:cNvSpPr txBox="1"/>
          <p:nvPr/>
        </p:nvSpPr>
        <p:spPr>
          <a:xfrm>
            <a:off x="7167411" y="6111211"/>
            <a:ext cx="2244955" cy="369332"/>
          </a:xfrm>
          <a:prstGeom prst="rect">
            <a:avLst/>
          </a:prstGeom>
          <a:solidFill>
            <a:schemeClr val="bg1">
              <a:lumMod val="50000"/>
              <a:lumOff val="50000"/>
            </a:schemeClr>
          </a:solidFill>
        </p:spPr>
        <p:txBody>
          <a:bodyPr wrap="square" rtlCol="0">
            <a:spAutoFit/>
          </a:bodyPr>
          <a:lstStyle/>
          <a:p>
            <a:pPr algn="ctr"/>
            <a:r>
              <a:rPr lang="en-US" dirty="0"/>
              <a:t>Untreated</a:t>
            </a:r>
          </a:p>
        </p:txBody>
      </p:sp>
    </p:spTree>
    <p:extLst>
      <p:ext uri="{BB962C8B-B14F-4D97-AF65-F5344CB8AC3E}">
        <p14:creationId xmlns:p14="http://schemas.microsoft.com/office/powerpoint/2010/main" val="193327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2768C-6BC5-4546-A6DF-C1FBA9863E43}"/>
              </a:ext>
            </a:extLst>
          </p:cNvPr>
          <p:cNvPicPr>
            <a:picLocks noChangeAspect="1"/>
          </p:cNvPicPr>
          <p:nvPr/>
        </p:nvPicPr>
        <p:blipFill>
          <a:blip r:embed="rId2"/>
          <a:stretch>
            <a:fillRect/>
          </a:stretch>
        </p:blipFill>
        <p:spPr>
          <a:xfrm>
            <a:off x="6096000" y="0"/>
            <a:ext cx="5081109" cy="6858000"/>
          </a:xfrm>
          <a:prstGeom prst="rect">
            <a:avLst/>
          </a:prstGeom>
        </p:spPr>
      </p:pic>
      <p:pic>
        <p:nvPicPr>
          <p:cNvPr id="5" name="Picture 4">
            <a:extLst>
              <a:ext uri="{FF2B5EF4-FFF2-40B4-BE49-F238E27FC236}">
                <a16:creationId xmlns:a16="http://schemas.microsoft.com/office/drawing/2014/main" id="{D37E39D6-7CF8-4B9F-889E-7F5A4FAAE55C}"/>
              </a:ext>
            </a:extLst>
          </p:cNvPr>
          <p:cNvPicPr>
            <a:picLocks noChangeAspect="1"/>
          </p:cNvPicPr>
          <p:nvPr/>
        </p:nvPicPr>
        <p:blipFill>
          <a:blip r:embed="rId3"/>
          <a:stretch>
            <a:fillRect/>
          </a:stretch>
        </p:blipFill>
        <p:spPr>
          <a:xfrm>
            <a:off x="952500" y="0"/>
            <a:ext cx="5143500" cy="6858000"/>
          </a:xfrm>
          <a:prstGeom prst="rect">
            <a:avLst/>
          </a:prstGeom>
        </p:spPr>
      </p:pic>
    </p:spTree>
    <p:extLst>
      <p:ext uri="{BB962C8B-B14F-4D97-AF65-F5344CB8AC3E}">
        <p14:creationId xmlns:p14="http://schemas.microsoft.com/office/powerpoint/2010/main" val="3363328472"/>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8554</TotalTime>
  <Words>341</Words>
  <Application>Microsoft Office PowerPoint</Application>
  <PresentationFormat>Widescreen</PresentationFormat>
  <Paragraphs>56</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Miranda Elsby, Senior Agricultural Scientist Ocean Spray Cranberries, BC Pacific Northwest Cranberry Congress 2022</vt:lpstr>
      <vt:lpstr>Overview</vt:lpstr>
      <vt:lpstr>Registration Updates</vt:lpstr>
      <vt:lpstr>Herbicide Work</vt:lpstr>
      <vt:lpstr>PowerPoint Presentation</vt:lpstr>
      <vt:lpstr>PowerPoint Presentation</vt:lpstr>
      <vt:lpstr>PowerPoint Presentation</vt:lpstr>
      <vt:lpstr>PowerPoint Presentation</vt:lpstr>
      <vt:lpstr>PowerPoint Presentation</vt:lpstr>
      <vt:lpstr>PowerPoint Presentation</vt:lpstr>
      <vt:lpstr>Mowing and Sanding Trial</vt:lpstr>
      <vt:lpstr>PowerPoint Presentation</vt:lpstr>
      <vt:lpstr>PowerPoint Presentation</vt:lpstr>
      <vt:lpstr>Colour Progression Tracking </vt:lpstr>
      <vt:lpstr>PowerPoint Presentation</vt:lpstr>
      <vt:lpstr>PowerPoint Presentation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Miranda Elsby, Senior Agricultural Scientist Ocean Spray Cranberries, BC Pacific Northwest Cranberry Congress 2021</dc:title>
  <dc:creator>Elsby, Miranda</dc:creator>
  <cp:lastModifiedBy>Elsby, Miranda</cp:lastModifiedBy>
  <cp:revision>14</cp:revision>
  <dcterms:created xsi:type="dcterms:W3CDTF">2021-02-18T02:54:04Z</dcterms:created>
  <dcterms:modified xsi:type="dcterms:W3CDTF">2022-02-16T02:06:11Z</dcterms:modified>
</cp:coreProperties>
</file>